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6.xml" ContentType="application/vnd.openxmlformats-officedocument.theme+xml"/>
  <Override PartName="/ppt/theme/theme3.xml" ContentType="application/vnd.openxmlformats-officedocument.theme+xml"/>
  <Override PartName="/ppt/theme/theme5.xml" ContentType="application/vnd.openxmlformats-officedocument.theme+xml"/>
  <Override PartName="/ppt/theme/theme2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49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72" r:id="rId4"/>
    <p:sldMasterId id="2147483673" r:id="rId5"/>
    <p:sldMasterId id="2147483674" r:id="rId6"/>
    <p:sldMasterId id="214748367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1.xml" Type="http://schemas.openxmlformats.org/officeDocument/2006/relationships/slide" Id="rId39"/><Relationship Target="slides/slide30.xml" Type="http://schemas.openxmlformats.org/officeDocument/2006/relationships/slide" Id="rId38"/><Relationship Target="slides/slide29.xml" Type="http://schemas.openxmlformats.org/officeDocument/2006/relationships/slide" Id="rId37"/><Relationship Target="slides/slide28.xml" Type="http://schemas.openxmlformats.org/officeDocument/2006/relationships/slide" Id="rId36"/><Relationship Target="slides/slide22.xml" Type="http://schemas.openxmlformats.org/officeDocument/2006/relationships/slide" Id="rId30"/><Relationship Target="slides/slide23.xml" Type="http://schemas.openxmlformats.org/officeDocument/2006/relationships/slide" Id="rId31"/><Relationship Target="slides/slide26.xml" Type="http://schemas.openxmlformats.org/officeDocument/2006/relationships/slide" Id="rId34"/><Relationship Target="slides/slide27.xml" Type="http://schemas.openxmlformats.org/officeDocument/2006/relationships/slide" Id="rId35"/><Relationship Target="slides/slide24.xml" Type="http://schemas.openxmlformats.org/officeDocument/2006/relationships/slide" Id="rId32"/><Relationship Target="slides/slide25.xml" Type="http://schemas.openxmlformats.org/officeDocument/2006/relationships/slide" Id="rId33"/><Relationship Target="slides/slide40.xml" Type="http://schemas.openxmlformats.org/officeDocument/2006/relationships/slide" Id="rId48"/><Relationship Target="slides/slide39.xml" Type="http://schemas.openxmlformats.org/officeDocument/2006/relationships/slide" Id="rId47"/><Relationship Target="slides/slide41.xml" Type="http://schemas.openxmlformats.org/officeDocument/2006/relationships/slide" Id="rId49"/><Relationship Target="presProps.xml" Type="http://schemas.openxmlformats.org/officeDocument/2006/relationships/presProps" Id="rId2"/><Relationship Target="theme/theme4.xml" Type="http://schemas.openxmlformats.org/officeDocument/2006/relationships/theme" Id="rId1"/><Relationship Target="slides/slide32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3.xml" Type="http://schemas.openxmlformats.org/officeDocument/2006/relationships/slide" Id="rId41"/><Relationship Target="tableStyles.xml" Type="http://schemas.openxmlformats.org/officeDocument/2006/relationships/tableStyles" Id="rId3"/><Relationship Target="slides/slide34.xml" Type="http://schemas.openxmlformats.org/officeDocument/2006/relationships/slide" Id="rId42"/><Relationship Target="slides/slide35.xml" Type="http://schemas.openxmlformats.org/officeDocument/2006/relationships/slide" Id="rId43"/><Relationship Target="slides/slide36.xml" Type="http://schemas.openxmlformats.org/officeDocument/2006/relationships/slide" Id="rId44"/><Relationship Target="slides/slide37.xml" Type="http://schemas.openxmlformats.org/officeDocument/2006/relationships/slide" Id="rId45"/><Relationship Target="slides/slide38.xml" Type="http://schemas.openxmlformats.org/officeDocument/2006/relationships/slide" Id="rId46"/><Relationship Target="slides/slide1.xml" Type="http://schemas.openxmlformats.org/officeDocument/2006/relationships/slide" Id="rId9"/><Relationship Target="slideMasters/slideMaster3.xml" Type="http://schemas.openxmlformats.org/officeDocument/2006/relationships/slideMaster" Id="rId6"/><Relationship Target="slideMasters/slideMaster2.xml" Type="http://schemas.openxmlformats.org/officeDocument/2006/relationships/slideMaster" Id="rId5"/><Relationship Target="notesMasters/notesMaster1.xml" Type="http://schemas.openxmlformats.org/officeDocument/2006/relationships/notesMaster" Id="rId8"/><Relationship Target="slideMasters/slideMaster4.xml" Type="http://schemas.openxmlformats.org/officeDocument/2006/relationships/slideMaster" Id="rId7"/><Relationship Target="slides/slide50.xml" Type="http://schemas.openxmlformats.org/officeDocument/2006/relationships/slide" Id="rId58"/><Relationship Target="slides/slide51.xml" Type="http://schemas.openxmlformats.org/officeDocument/2006/relationships/slide" Id="rId59"/><Relationship Target="slides/slide11.xml" Type="http://schemas.openxmlformats.org/officeDocument/2006/relationships/slide" Id="rId19"/><Relationship Target="slides/slide10.xml" Type="http://schemas.openxmlformats.org/officeDocument/2006/relationships/slide" Id="rId18"/><Relationship Target="slides/slide9.xml" Type="http://schemas.openxmlformats.org/officeDocument/2006/relationships/slide" Id="rId17"/><Relationship Target="slides/slide8.xml" Type="http://schemas.openxmlformats.org/officeDocument/2006/relationships/slide" Id="rId16"/><Relationship Target="slides/slide7.xml" Type="http://schemas.openxmlformats.org/officeDocument/2006/relationships/slide" Id="rId15"/><Relationship Target="slides/slide6.xml" Type="http://schemas.openxmlformats.org/officeDocument/2006/relationships/slide" Id="rId14"/><Relationship Target="slides/slide4.xml" Type="http://schemas.openxmlformats.org/officeDocument/2006/relationships/slide" Id="rId12"/><Relationship Target="slides/slide5.xml" Type="http://schemas.openxmlformats.org/officeDocument/2006/relationships/slide" Id="rId13"/><Relationship Target="slides/slide2.xml" Type="http://schemas.openxmlformats.org/officeDocument/2006/relationships/slide" Id="rId10"/><Relationship Target="slides/slide3.xml" Type="http://schemas.openxmlformats.org/officeDocument/2006/relationships/slide" Id="rId11"/><Relationship Target="slides/slide49.xml" Type="http://schemas.openxmlformats.org/officeDocument/2006/relationships/slide" Id="rId57"/><Relationship Target="slides/slide48.xml" Type="http://schemas.openxmlformats.org/officeDocument/2006/relationships/slide" Id="rId56"/><Relationship Target="slides/slide47.xml" Type="http://schemas.openxmlformats.org/officeDocument/2006/relationships/slide" Id="rId55"/><Relationship Target="slides/slide46.xml" Type="http://schemas.openxmlformats.org/officeDocument/2006/relationships/slide" Id="rId54"/><Relationship Target="slides/slide45.xml" Type="http://schemas.openxmlformats.org/officeDocument/2006/relationships/slide" Id="rId53"/><Relationship Target="slides/slide44.xml" Type="http://schemas.openxmlformats.org/officeDocument/2006/relationships/slide" Id="rId52"/><Relationship Target="slides/slide43.xml" Type="http://schemas.openxmlformats.org/officeDocument/2006/relationships/slide" Id="rId51"/><Relationship Target="slides/slide42.xml" Type="http://schemas.openxmlformats.org/officeDocument/2006/relationships/slide" Id="rId50"/><Relationship Target="slides/slide21.xml" Type="http://schemas.openxmlformats.org/officeDocument/2006/relationships/slide" Id="rId29"/><Relationship Target="slides/slide18.xml" Type="http://schemas.openxmlformats.org/officeDocument/2006/relationships/slide" Id="rId26"/><Relationship Target="slides/slide17.xml" Type="http://schemas.openxmlformats.org/officeDocument/2006/relationships/slide" Id="rId25"/><Relationship Target="slides/slide20.xml" Type="http://schemas.openxmlformats.org/officeDocument/2006/relationships/slide" Id="rId28"/><Relationship Target="slides/slide19.xml" Type="http://schemas.openxmlformats.org/officeDocument/2006/relationships/slide" Id="rId27"/><Relationship Target="slides/slide13.xml" Type="http://schemas.openxmlformats.org/officeDocument/2006/relationships/slide" Id="rId21"/><Relationship Target="slides/slide14.xml" Type="http://schemas.openxmlformats.org/officeDocument/2006/relationships/slide" Id="rId22"/><Relationship Target="slides/slide52.xml" Type="http://schemas.openxmlformats.org/officeDocument/2006/relationships/slide" Id="rId60"/><Relationship Target="slides/slide15.xml" Type="http://schemas.openxmlformats.org/officeDocument/2006/relationships/slide" Id="rId23"/><Relationship Target="slides/slide16.xml" Type="http://schemas.openxmlformats.org/officeDocument/2006/relationships/slide" Id="rId24"/><Relationship Target="slides/slide12.xml" Type="http://schemas.openxmlformats.org/officeDocument/2006/relationships/slide" Id="rId20"/><Relationship Target="slides/slide58.xml" Type="http://schemas.openxmlformats.org/officeDocument/2006/relationships/slide" Id="rId66"/><Relationship Target="slides/slide57.xml" Type="http://schemas.openxmlformats.org/officeDocument/2006/relationships/slide" Id="rId65"/><Relationship Target="slides/slide59.xml" Type="http://schemas.openxmlformats.org/officeDocument/2006/relationships/slide" Id="rId67"/><Relationship Target="slides/slide54.xml" Type="http://schemas.openxmlformats.org/officeDocument/2006/relationships/slide" Id="rId62"/><Relationship Target="slides/slide53.xml" Type="http://schemas.openxmlformats.org/officeDocument/2006/relationships/slide" Id="rId61"/><Relationship Target="slides/slide56.xml" Type="http://schemas.openxmlformats.org/officeDocument/2006/relationships/slide" Id="rId64"/><Relationship Target="slides/slide55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6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1" name="Shape 2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7" name="Shape 3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4" name="Shape 3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7" name="Shape 3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0" name="Shape 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0" name="Shape 4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6" name="Shape 4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0" name="Shape 4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8" name="Shape 4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8" name="Shape 4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3" name="Shape 1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5" name="Shape 5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8" name="Shape 5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4" name="Shape 5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3" name="Shape 5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1" name="Shape 5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8" name="Shape 5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7" name="Shape 5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6" name="Shape 6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7" name="Shape 6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8" name="Shape 61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9" name="Shape 6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5" name="Shape 1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0" name="Shape 6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3" name="Shape 6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6" name="Shape 6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3" name="Shape 6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1" name="Shape 6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9" name="Shape 6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0" name="Shape 6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1" name="Shape 69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2" name="Shape 6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2" name="Shape 7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6" name="Shape 7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4" name="Shape 7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9" name="Shape 1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0" name="Shape 7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45" name="Shape 7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6" name="Shape 74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47" name="Shape 7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64" name="Shape 7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84" name="Shape 7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09" name="Shape 8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17" name="Shape 8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25" name="Shape 8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26" name="Shape 826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27" name="Shape 8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8" name="Shape 8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9" name="Shape 83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40" name="Shape 8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4" name="Shape 8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54" name="Shape 8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6" name="Shape 1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y="685800" x="381175"/>
            <a:ext cy="3429000" cx="60964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10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1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2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13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4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5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6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7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8.xml.rels><?xml version="1.0" encoding="UTF-8" standalone="yes"?><Relationships xmlns="http://schemas.openxmlformats.org/package/2006/relationships"><Relationship Target="../slideMasters/slideMaster3.xml" Type="http://schemas.openxmlformats.org/officeDocument/2006/relationships/slideMaster" Id="rId1"/></Relationships>
</file>

<file path=ppt/slideLayouts/_rels/slideLayout19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0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1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2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3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24.xml.rels><?xml version="1.0" encoding="UTF-8" standalone="yes"?><Relationships xmlns="http://schemas.openxmlformats.org/package/2006/relationships"><Relationship Target="../slideMasters/slideMaster4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7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8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_rels/slideLayout9.xml.rels><?xml version="1.0" encoding="UTF-8" standalone="yes"?><Relationships xmlns="http://schemas.openxmlformats.org/package/2006/relationships"><Relationship Target="../slideMasters/slideMaster2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buSzPct val="100000"/>
              <a:defRPr sz="4800"/>
            </a:lvl1pPr>
            <a:lvl2pPr algn="ctr" indent="304800">
              <a:buSzPct val="100000"/>
              <a:defRPr sz="4800"/>
            </a:lvl2pPr>
            <a:lvl3pPr algn="ctr" indent="304800">
              <a:buSzPct val="100000"/>
              <a:defRPr sz="4800"/>
            </a:lvl3pPr>
            <a:lvl4pPr algn="ctr" indent="304800">
              <a:buSzPct val="100000"/>
              <a:defRPr sz="4800"/>
            </a:lvl4pPr>
            <a:lvl5pPr algn="ctr" indent="304800">
              <a:buSzPct val="100000"/>
              <a:defRPr sz="4800"/>
            </a:lvl5pPr>
            <a:lvl6pPr algn="ctr" indent="304800">
              <a:buSzPct val="100000"/>
              <a:defRPr sz="4800"/>
            </a:lvl6pPr>
            <a:lvl7pPr algn="ctr" indent="304800">
              <a:buSzPct val="100000"/>
              <a:defRPr sz="4800"/>
            </a:lvl7pPr>
            <a:lvl8pPr algn="ctr" indent="304800">
              <a:buSzPct val="100000"/>
              <a:defRPr sz="4800"/>
            </a:lvl8pPr>
            <a:lvl9pPr algn="ctr" indent="304800"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7" name="Shape 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" name="Shape 38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43" name="Shape 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46" name="Shape 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 txBox="1"/>
          <p:nvPr>
            <p:ph idx="1" type="subTitle"/>
          </p:nvPr>
        </p:nvSpPr>
        <p:spPr>
          <a:xfrm>
            <a:off y="2840053" x="685800"/>
            <a:ext cy="784800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type="ctrTitle"/>
          </p:nvPr>
        </p:nvSpPr>
        <p:spPr>
          <a:xfrm>
            <a:off y="1583342" x="685800"/>
            <a:ext cy="11598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 indent="457200">
              <a:defRPr/>
            </a:lvl2pPr>
            <a:lvl3pPr indent="914400">
              <a:defRPr/>
            </a:lvl3pPr>
            <a:lvl4pPr indent="137160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y="1200150" x="457200"/>
            <a:ext cy="372577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67" name="Shape 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y="1200150" x="457200"/>
            <a:ext cy="3725775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y="1200150" x="4692273"/>
            <a:ext cy="3725775" cx="39945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y="4406309" x="457200"/>
            <a:ext cy="51952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6666"/>
              <a:buFont typeface="Arial"/>
              <a:buChar char="•"/>
              <a:defRPr sz="1800">
                <a:solidFill>
                  <a:schemeClr val="lt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ourier New"/>
              <a:buChar char="o"/>
              <a:defRPr sz="1800">
                <a:solidFill>
                  <a:schemeClr val="lt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Wingdings"/>
              <a:buChar char="§"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5" name="Shape 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5.xml" Type="http://schemas.openxmlformats.org/officeDocument/2006/relationships/theme" Id="rId7"/></Relationships>
</file>

<file path=ppt/slideMasters/_rels/slideMaster2.xml.rels><?xml version="1.0" encoding="UTF-8" standalone="yes"?><Relationships xmlns="http://schemas.openxmlformats.org/package/2006/relationships"><Relationship Target="../slideLayouts/slideLayout8.xml" Type="http://schemas.openxmlformats.org/officeDocument/2006/relationships/slideLayout" Id="rId2"/><Relationship Target="../slideLayouts/slideLayout7.xml" Type="http://schemas.openxmlformats.org/officeDocument/2006/relationships/slideLayout" Id="rId1"/><Relationship Target="../slideLayouts/slideLayout10.xml" Type="http://schemas.openxmlformats.org/officeDocument/2006/relationships/slideLayout" Id="rId4"/><Relationship Target="../slideLayouts/slideLayout9.xml" Type="http://schemas.openxmlformats.org/officeDocument/2006/relationships/slideLayout" Id="rId3"/><Relationship Target="../slideLayouts/slideLayout12.xml" Type="http://schemas.openxmlformats.org/officeDocument/2006/relationships/slideLayout" Id="rId6"/><Relationship Target="../slideLayouts/slideLayout11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_rels/slideMaster3.xml.rels><?xml version="1.0" encoding="UTF-8" standalone="yes"?><Relationships xmlns="http://schemas.openxmlformats.org/package/2006/relationships"><Relationship Target="../slideLayouts/slideLayout14.xml" Type="http://schemas.openxmlformats.org/officeDocument/2006/relationships/slideLayout" Id="rId2"/><Relationship Target="../slideLayouts/slideLayout13.xml" Type="http://schemas.openxmlformats.org/officeDocument/2006/relationships/slideLayout" Id="rId1"/><Relationship Target="../slideLayouts/slideLayout16.xml" Type="http://schemas.openxmlformats.org/officeDocument/2006/relationships/slideLayout" Id="rId4"/><Relationship Target="../slideLayouts/slideLayout15.xml" Type="http://schemas.openxmlformats.org/officeDocument/2006/relationships/slideLayout" Id="rId3"/><Relationship Target="../slideLayouts/slideLayout18.xml" Type="http://schemas.openxmlformats.org/officeDocument/2006/relationships/slideLayout" Id="rId6"/><Relationship Target="../slideLayouts/slideLayout17.xml" Type="http://schemas.openxmlformats.org/officeDocument/2006/relationships/slideLayout" Id="rId5"/><Relationship Target="../theme/theme2.xml" Type="http://schemas.openxmlformats.org/officeDocument/2006/relationships/theme" Id="rId7"/></Relationships>
</file>

<file path=ppt/slideMasters/_rels/slideMaster4.xml.rels><?xml version="1.0" encoding="UTF-8" standalone="yes"?><Relationships xmlns="http://schemas.openxmlformats.org/package/2006/relationships"><Relationship Target="../slideLayouts/slideLayout20.xml" Type="http://schemas.openxmlformats.org/officeDocument/2006/relationships/slideLayout" Id="rId2"/><Relationship Target="../slideLayouts/slideLayout19.xml" Type="http://schemas.openxmlformats.org/officeDocument/2006/relationships/slideLayout" Id="rId1"/><Relationship Target="../slideLayouts/slideLayout22.xml" Type="http://schemas.openxmlformats.org/officeDocument/2006/relationships/slideLayout" Id="rId4"/><Relationship Target="../slideLayouts/slideLayout21.xml" Type="http://schemas.openxmlformats.org/officeDocument/2006/relationships/slideLayout" Id="rId3"/><Relationship Target="../slideLayouts/slideLayout24.xml" Type="http://schemas.openxmlformats.org/officeDocument/2006/relationships/slideLayout" Id="rId6"/><Relationship Target="../slideLayouts/slideLayout23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y="1200150" x="457200"/>
            <a:ext cy="3725775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lt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lt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lt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00.jp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png" Type="http://schemas.openxmlformats.org/officeDocument/2006/relationships/image" Id="rId4"/><Relationship Target="../media/image15.jpg" Type="http://schemas.openxmlformats.org/officeDocument/2006/relationships/image" Id="rId3"/><Relationship Target="../media/image14.png" Type="http://schemas.openxmlformats.org/officeDocument/2006/relationships/image" Id="rId6"/><Relationship Target="../media/image10.png" Type="http://schemas.openxmlformats.org/officeDocument/2006/relationships/image" Id="rId5"/><Relationship Target="../media/image12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0.png" Type="http://schemas.openxmlformats.org/officeDocument/2006/relationships/image" Id="rId4"/><Relationship Target="../media/image20.jpg" Type="http://schemas.openxmlformats.org/officeDocument/2006/relationships/image" Id="rId3"/><Relationship Target="../media/image14.png" Type="http://schemas.openxmlformats.org/officeDocument/2006/relationships/image" Id="rId5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0.png" Type="http://schemas.openxmlformats.org/officeDocument/2006/relationships/image" Id="rId4"/><Relationship Target="../media/image20.jpg" Type="http://schemas.openxmlformats.org/officeDocument/2006/relationships/image" Id="rId3"/><Relationship Target="../media/image14.png" Type="http://schemas.openxmlformats.org/officeDocument/2006/relationships/image" Id="rId5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17.jp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7.xml" Type="http://schemas.openxmlformats.org/officeDocument/2006/relationships/slideLayout" Id="rId1"/><Relationship Target="../media/image18.jp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7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6.jpg" Type="http://schemas.openxmlformats.org/officeDocument/2006/relationships/image" Id="rId3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1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19.jp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3.xml" Type="http://schemas.openxmlformats.org/officeDocument/2006/relationships/slideLayout" Id="rId1"/><Relationship Target="../media/image35.jpg" Type="http://schemas.openxmlformats.org/officeDocument/2006/relationships/image" Id="rId4"/><Relationship Target="../media/image25.png" Type="http://schemas.openxmlformats.org/officeDocument/2006/relationships/image" Id="rId3"/><Relationship Target="../media/image30.png" Type="http://schemas.openxmlformats.org/officeDocument/2006/relationships/image" Id="rId6"/><Relationship Target="../media/image28.jpg" Type="http://schemas.openxmlformats.org/officeDocument/2006/relationships/image" Id="rId5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29.png" Type="http://schemas.openxmlformats.org/officeDocument/2006/relationships/image" Id="rId6"/><Relationship Target="../media/image27.png" Type="http://schemas.openxmlformats.org/officeDocument/2006/relationships/image" Id="rId5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7.png" Type="http://schemas.openxmlformats.org/officeDocument/2006/relationships/image" Id="rId4"/><Relationship Target="../media/image24.png" Type="http://schemas.openxmlformats.org/officeDocument/2006/relationships/image" Id="rId3"/><Relationship Target="../media/image32.png" Type="http://schemas.openxmlformats.org/officeDocument/2006/relationships/image" Id="rId6"/><Relationship Target="../media/image22.png" Type="http://schemas.openxmlformats.org/officeDocument/2006/relationships/image" Id="rId5"/><Relationship Target="../media/image29.png" Type="http://schemas.openxmlformats.org/officeDocument/2006/relationships/image" Id="rId8"/><Relationship Target="../media/image31.png" Type="http://schemas.openxmlformats.org/officeDocument/2006/relationships/image" Id="rId7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9.png" Type="http://schemas.openxmlformats.org/officeDocument/2006/relationships/image" Id="rId4"/><Relationship Target="../media/image03.jpg" Type="http://schemas.openxmlformats.org/officeDocument/2006/relationships/image" Id="rId3"/><Relationship Target="../media/image01.png" Type="http://schemas.openxmlformats.org/officeDocument/2006/relationships/image" Id="rId9"/><Relationship Target="../media/image05.png" Type="http://schemas.openxmlformats.org/officeDocument/2006/relationships/image" Id="rId6"/><Relationship Target="../media/image08.png" Type="http://schemas.openxmlformats.org/officeDocument/2006/relationships/image" Id="rId5"/><Relationship Target="../media/image04.png" Type="http://schemas.openxmlformats.org/officeDocument/2006/relationships/image" Id="rId8"/><Relationship Target="../media/image11.png" Type="http://schemas.openxmlformats.org/officeDocument/2006/relationships/image" Id="rId7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7.png" Type="http://schemas.openxmlformats.org/officeDocument/2006/relationships/image" Id="rId4"/><Relationship Target="../media/image24.png" Type="http://schemas.openxmlformats.org/officeDocument/2006/relationships/image" Id="rId3"/><Relationship Target="../media/image32.png" Type="http://schemas.openxmlformats.org/officeDocument/2006/relationships/image" Id="rId6"/><Relationship Target="../media/image22.png" Type="http://schemas.openxmlformats.org/officeDocument/2006/relationships/image" Id="rId5"/><Relationship Target="../media/image29.png" Type="http://schemas.openxmlformats.org/officeDocument/2006/relationships/image" Id="rId8"/><Relationship Target="../media/image31.png" Type="http://schemas.openxmlformats.org/officeDocument/2006/relationships/image" Id="rId7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7.png" Type="http://schemas.openxmlformats.org/officeDocument/2006/relationships/image" Id="rId4"/><Relationship Target="../media/image24.png" Type="http://schemas.openxmlformats.org/officeDocument/2006/relationships/image" Id="rId3"/><Relationship Target="../media/image32.png" Type="http://schemas.openxmlformats.org/officeDocument/2006/relationships/image" Id="rId6"/><Relationship Target="../media/image22.png" Type="http://schemas.openxmlformats.org/officeDocument/2006/relationships/image" Id="rId5"/><Relationship Target="../media/image29.png" Type="http://schemas.openxmlformats.org/officeDocument/2006/relationships/image" Id="rId8"/><Relationship Target="../media/image31.png" Type="http://schemas.openxmlformats.org/officeDocument/2006/relationships/image" Id="rId7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3.png" Type="http://schemas.openxmlformats.org/officeDocument/2006/relationships/image" Id="rId4"/><Relationship Target="../media/image22.png" Type="http://schemas.openxmlformats.org/officeDocument/2006/relationships/image" Id="rId3"/><Relationship Target="../media/image42.png" Type="http://schemas.openxmlformats.org/officeDocument/2006/relationships/image" Id="rId9"/><Relationship Target="../media/image29.png" Type="http://schemas.openxmlformats.org/officeDocument/2006/relationships/image" Id="rId6"/><Relationship Target="../media/image36.png" Type="http://schemas.openxmlformats.org/officeDocument/2006/relationships/image" Id="rId5"/><Relationship Target="../media/image37.png" Type="http://schemas.openxmlformats.org/officeDocument/2006/relationships/image" Id="rId8"/><Relationship Target="../media/image31.png" Type="http://schemas.openxmlformats.org/officeDocument/2006/relationships/image" Id="rId7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8.png" Type="http://schemas.openxmlformats.org/officeDocument/2006/relationships/image" Id="rId5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4.png" Type="http://schemas.openxmlformats.org/officeDocument/2006/relationships/image" Id="rId6"/><Relationship Target="../media/image38.png" Type="http://schemas.openxmlformats.org/officeDocument/2006/relationships/image" Id="rId5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4.png" Type="http://schemas.openxmlformats.org/officeDocument/2006/relationships/image" Id="rId6"/><Relationship Target="../media/image38.png" Type="http://schemas.openxmlformats.org/officeDocument/2006/relationships/image" Id="rId5"/><Relationship Target="../media/image46.png" Type="http://schemas.openxmlformats.org/officeDocument/2006/relationships/image" Id="rId7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4.png" Type="http://schemas.openxmlformats.org/officeDocument/2006/relationships/image" Id="rId6"/><Relationship Target="../media/image38.png" Type="http://schemas.openxmlformats.org/officeDocument/2006/relationships/image" Id="rId5"/><Relationship Target="../media/image39.png" Type="http://schemas.openxmlformats.org/officeDocument/2006/relationships/image" Id="rId8"/><Relationship Target="../media/image46.png" Type="http://schemas.openxmlformats.org/officeDocument/2006/relationships/image" Id="rId7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png" Type="http://schemas.openxmlformats.org/officeDocument/2006/relationships/image" Id="rId4"/><Relationship Target="../media/image02.jpg" Type="http://schemas.openxmlformats.org/officeDocument/2006/relationships/image" Id="rId3"/><Relationship Target="../media/image12.png" Type="http://schemas.openxmlformats.org/officeDocument/2006/relationships/image" Id="rId9"/><Relationship Target="../media/image14.png" Type="http://schemas.openxmlformats.org/officeDocument/2006/relationships/image" Id="rId6"/><Relationship Target="../media/image10.png" Type="http://schemas.openxmlformats.org/officeDocument/2006/relationships/image" Id="rId5"/><Relationship Target="../media/image13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4.png" Type="http://schemas.openxmlformats.org/officeDocument/2006/relationships/image" Id="rId6"/><Relationship Target="../media/image38.png" Type="http://schemas.openxmlformats.org/officeDocument/2006/relationships/image" Id="rId5"/><Relationship Target="../media/image39.png" Type="http://schemas.openxmlformats.org/officeDocument/2006/relationships/image" Id="rId8"/><Relationship Target="../media/image46.png" Type="http://schemas.openxmlformats.org/officeDocument/2006/relationships/image" Id="rId7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4.png" Type="http://schemas.openxmlformats.org/officeDocument/2006/relationships/image" Id="rId6"/><Relationship Target="../media/image38.png" Type="http://schemas.openxmlformats.org/officeDocument/2006/relationships/image" Id="rId5"/><Relationship Target="../media/image39.png" Type="http://schemas.openxmlformats.org/officeDocument/2006/relationships/image" Id="rId8"/><Relationship Target="../media/image46.png" Type="http://schemas.openxmlformats.org/officeDocument/2006/relationships/image" Id="rId7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34.png" Type="http://schemas.openxmlformats.org/officeDocument/2006/relationships/image" Id="rId6"/><Relationship Target="../media/image38.png" Type="http://schemas.openxmlformats.org/officeDocument/2006/relationships/image" Id="rId5"/><Relationship Target="../media/image39.png" Type="http://schemas.openxmlformats.org/officeDocument/2006/relationships/image" Id="rId8"/><Relationship Target="../media/image46.png" Type="http://schemas.openxmlformats.org/officeDocument/2006/relationships/image" Id="rId7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5.jp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38.png" Type="http://schemas.openxmlformats.org/officeDocument/2006/relationships/image" Id="rId4"/><Relationship Target="../media/image22.png" Type="http://schemas.openxmlformats.org/officeDocument/2006/relationships/image" Id="rId3"/><Relationship Target="../media/image40.png" Type="http://schemas.openxmlformats.org/officeDocument/2006/relationships/image" Id="rId5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40.png" Type="http://schemas.openxmlformats.org/officeDocument/2006/relationships/image" Id="rId6"/><Relationship Target="../media/image38.png" Type="http://schemas.openxmlformats.org/officeDocument/2006/relationships/image" Id="rId5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43.png" Type="http://schemas.openxmlformats.org/officeDocument/2006/relationships/image" Id="rId6"/><Relationship Target="../media/image44.png" Type="http://schemas.openxmlformats.org/officeDocument/2006/relationships/image" Id="rId5"/><Relationship Target="../media/image40.png" Type="http://schemas.openxmlformats.org/officeDocument/2006/relationships/image" Id="rId8"/><Relationship Target="../media/image38.png" Type="http://schemas.openxmlformats.org/officeDocument/2006/relationships/image" Id="rId7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43.png" Type="http://schemas.openxmlformats.org/officeDocument/2006/relationships/image" Id="rId9"/><Relationship Target="../media/image44.png" Type="http://schemas.openxmlformats.org/officeDocument/2006/relationships/image" Id="rId6"/><Relationship Target="../media/image34.png" Type="http://schemas.openxmlformats.org/officeDocument/2006/relationships/image" Id="rId5"/><Relationship Target="../media/image40.png" Type="http://schemas.openxmlformats.org/officeDocument/2006/relationships/image" Id="rId8"/><Relationship Target="../media/image38.png" Type="http://schemas.openxmlformats.org/officeDocument/2006/relationships/image" Id="rId7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22.png" Type="http://schemas.openxmlformats.org/officeDocument/2006/relationships/image" Id="rId4"/><Relationship Target="../media/image24.png" Type="http://schemas.openxmlformats.org/officeDocument/2006/relationships/image" Id="rId3"/><Relationship Target="../media/image43.png" Type="http://schemas.openxmlformats.org/officeDocument/2006/relationships/image" Id="rId9"/><Relationship Target="../media/image40.png" Type="http://schemas.openxmlformats.org/officeDocument/2006/relationships/image" Id="rId6"/><Relationship Target="../media/image38.png" Type="http://schemas.openxmlformats.org/officeDocument/2006/relationships/image" Id="rId5"/><Relationship Target="../media/image44.png" Type="http://schemas.openxmlformats.org/officeDocument/2006/relationships/image" Id="rId8"/><Relationship Target="../media/image34.png" Type="http://schemas.openxmlformats.org/officeDocument/2006/relationships/image" Id="rId7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9.jp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png" Type="http://schemas.openxmlformats.org/officeDocument/2006/relationships/image" Id="rId4"/><Relationship Target="../media/image15.jpg" Type="http://schemas.openxmlformats.org/officeDocument/2006/relationships/image" Id="rId3"/><Relationship Target="../media/image14.png" Type="http://schemas.openxmlformats.org/officeDocument/2006/relationships/image" Id="rId6"/><Relationship Target="../media/image10.png" Type="http://schemas.openxmlformats.org/officeDocument/2006/relationships/image" Id="rId5"/><Relationship Target="../media/image12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18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51.jpg" Type="http://schemas.openxmlformats.org/officeDocument/2006/relationships/image" Id="rId3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7.jpg" Type="http://schemas.openxmlformats.org/officeDocument/2006/relationships/image" Id="rId3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18.xml" Type="http://schemas.openxmlformats.org/officeDocument/2006/relationships/slideLayout" Id="rId1"/><Relationship Target="../media/image48.jp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4.xml" Type="http://schemas.openxmlformats.org/officeDocument/2006/relationships/slideLayout" Id="rId1"/><Relationship Target="http://www.flickr.com/photos/wallyg/" Type="http://schemas.openxmlformats.org/officeDocument/2006/relationships/hyperlink" TargetMode="External" Id="rId4"/><Relationship Target="../media/image52.jpg" Type="http://schemas.openxmlformats.org/officeDocument/2006/relationships/image" Id="rId3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4.xml" Type="http://schemas.openxmlformats.org/officeDocument/2006/relationships/slideLayout" Id="rId1"/><Relationship Target="../media/image50.jp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png" Type="http://schemas.openxmlformats.org/officeDocument/2006/relationships/image" Id="rId4"/><Relationship Target="../media/image15.jpg" Type="http://schemas.openxmlformats.org/officeDocument/2006/relationships/image" Id="rId3"/><Relationship Target="../media/image14.png" Type="http://schemas.openxmlformats.org/officeDocument/2006/relationships/image" Id="rId6"/><Relationship Target="../media/image10.png" Type="http://schemas.openxmlformats.org/officeDocument/2006/relationships/image" Id="rId5"/><Relationship Target="../media/image12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png" Type="http://schemas.openxmlformats.org/officeDocument/2006/relationships/image" Id="rId4"/><Relationship Target="../media/image15.jpg" Type="http://schemas.openxmlformats.org/officeDocument/2006/relationships/image" Id="rId3"/><Relationship Target="../media/image14.png" Type="http://schemas.openxmlformats.org/officeDocument/2006/relationships/image" Id="rId6"/><Relationship Target="../media/image10.png" Type="http://schemas.openxmlformats.org/officeDocument/2006/relationships/image" Id="rId5"/><Relationship Target="../media/image12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07.png" Type="http://schemas.openxmlformats.org/officeDocument/2006/relationships/image" Id="rId4"/><Relationship Target="../media/image15.jpg" Type="http://schemas.openxmlformats.org/officeDocument/2006/relationships/image" Id="rId3"/><Relationship Target="../media/image14.png" Type="http://schemas.openxmlformats.org/officeDocument/2006/relationships/image" Id="rId6"/><Relationship Target="../media/image10.png" Type="http://schemas.openxmlformats.org/officeDocument/2006/relationships/image" Id="rId5"/><Relationship Target="../media/image12.png" Type="http://schemas.openxmlformats.org/officeDocument/2006/relationships/image" Id="rId8"/><Relationship Target="../media/image16.png" Type="http://schemas.openxmlformats.org/officeDocument/2006/relationships/image" Id="rId7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2.xml" Type="http://schemas.openxmlformats.org/officeDocument/2006/relationships/slideLayout" Id="rId1"/><Relationship Target="../media/image23.png" Type="http://schemas.openxmlformats.org/officeDocument/2006/relationships/image" Id="rId4"/><Relationship Target="../media/image15.jp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7" name="Shape 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8" x="24700"/>
            <a:ext cy="5913178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y="4223062" x="-861350"/>
            <a:ext cy="342899" cx="365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/>
        </p:txBody>
      </p:sp>
      <p:sp>
        <p:nvSpPr>
          <p:cNvPr id="79" name="Shape 79"/>
          <p:cNvSpPr txBox="1"/>
          <p:nvPr/>
        </p:nvSpPr>
        <p:spPr>
          <a:xfrm>
            <a:off y="4803846" x="685800"/>
            <a:ext cy="342899" cx="2834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>
                <a:solidFill>
                  <a:srgbClr val="FFFFFF"/>
                </a:solidFill>
              </a:rPr>
              <a:t>Por Fabricio Nogueira Buzeto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y="4803846" x="6309600"/>
            <a:ext cy="342899" cx="2834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lang="en">
                <a:solidFill>
                  <a:srgbClr val="FFFFFF"/>
                </a:solidFill>
              </a:rPr>
              <a:t>www.unbiquitous.org</a:t>
            </a:r>
          </a:p>
        </p:txBody>
      </p:sp>
      <p:sp>
        <p:nvSpPr>
          <p:cNvPr id="81" name="Shape 81"/>
          <p:cNvSpPr txBox="1"/>
          <p:nvPr/>
        </p:nvSpPr>
        <p:spPr>
          <a:xfrm rot="-5400000">
            <a:off y="1001999" x="7896000"/>
            <a:ext cy="246000" cx="225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http://www.flickr.com/photos/17149966@N00/521278577/</a:t>
            </a:r>
          </a:p>
        </p:txBody>
      </p:sp>
      <p:sp>
        <p:nvSpPr>
          <p:cNvPr id="82" name="Shape 82"/>
          <p:cNvSpPr txBox="1"/>
          <p:nvPr>
            <p:ph type="ctrTitle"/>
          </p:nvPr>
        </p:nvSpPr>
        <p:spPr>
          <a:xfrm>
            <a:off y="942595" x="685800"/>
            <a:ext cy="18005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buNone/>
            </a:pPr>
            <a:r>
              <a:rPr sz="17000" lang="en">
                <a:solidFill>
                  <a:srgbClr val="F1C23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UbiZen</a:t>
            </a:r>
          </a:p>
        </p:txBody>
      </p:sp>
      <p:sp>
        <p:nvSpPr>
          <p:cNvPr id="83" name="Shape 83"/>
          <p:cNvSpPr txBox="1"/>
          <p:nvPr>
            <p:ph idx="1" type="subTitle"/>
          </p:nvPr>
        </p:nvSpPr>
        <p:spPr>
          <a:xfrm>
            <a:off y="2840053" x="685800"/>
            <a:ext cy="784799" cx="77724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chemeClr val="dk1"/>
              </a:buClr>
              <a:buSzPct val="30555"/>
              <a:buFont typeface="Arial"/>
              <a:buNone/>
            </a:pPr>
            <a:r>
              <a:rPr b="1" sz="3600" lang="en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Estudos em Jogos Ubíquos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42" name="Shape 2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481" x="30774"/>
            <a:ext cy="6078594" cx="91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4" name="Shape 244"/>
          <p:cNvSpPr txBox="1"/>
          <p:nvPr/>
        </p:nvSpPr>
        <p:spPr>
          <a:xfrm>
            <a:off y="4976437" x="6144000"/>
            <a:ext cy="182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http://www.flickr.com/photos/44718043@N06/4224085160/</a:t>
            </a:r>
          </a:p>
        </p:txBody>
      </p:sp>
      <p:sp>
        <p:nvSpPr>
          <p:cNvPr id="245" name="Shape 245"/>
          <p:cNvSpPr/>
          <p:nvPr/>
        </p:nvSpPr>
        <p:spPr>
          <a:xfrm>
            <a:off y="3871912" x="7303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6" name="Shape 246"/>
          <p:cNvSpPr/>
          <p:nvPr/>
        </p:nvSpPr>
        <p:spPr>
          <a:xfrm>
            <a:off y="3871912" x="5627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7" name="Shape 247"/>
          <p:cNvSpPr/>
          <p:nvPr/>
        </p:nvSpPr>
        <p:spPr>
          <a:xfrm>
            <a:off y="3871912" x="3874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8" name="Shape 248"/>
          <p:cNvSpPr/>
          <p:nvPr/>
        </p:nvSpPr>
        <p:spPr>
          <a:xfrm>
            <a:off y="3871912" x="2198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49" name="Shape 249"/>
          <p:cNvSpPr/>
          <p:nvPr/>
        </p:nvSpPr>
        <p:spPr>
          <a:xfrm>
            <a:off y="3871912" x="445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250" name="Shape 25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055628" x="4057056"/>
            <a:ext cy="806929" cx="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01582" x="536325"/>
            <a:ext cy="1243010" cx="8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4019129" x="5847301"/>
            <a:ext cy="879926" cx="75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4025600" x="7491050"/>
            <a:ext cy="794975" cx="90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4064842" x="2350115"/>
            <a:ext cy="788501" cx="7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/>
          <p:nvPr/>
        </p:nvSpPr>
        <p:spPr>
          <a:xfrm>
            <a:off y="461606" x="3965337"/>
            <a:ext cy="764923" cx="1213326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cxnSp>
        <p:nvCxnSpPr>
          <p:cNvPr id="256" name="Shape 256"/>
          <p:cNvCxnSpPr>
            <a:stCxn id="255" idx="2"/>
            <a:endCxn id="133" idx="0"/>
          </p:cNvCxnSpPr>
          <p:nvPr/>
        </p:nvCxnSpPr>
        <p:spPr>
          <a:xfrm flipH="1">
            <a:off y="1175959" x="1187100"/>
            <a:ext cy="2707875" cx="33848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7" name="Shape 257"/>
          <p:cNvCxnSpPr>
            <a:stCxn id="255" idx="2"/>
            <a:endCxn id="248" idx="0"/>
          </p:cNvCxnSpPr>
          <p:nvPr/>
        </p:nvCxnSpPr>
        <p:spPr>
          <a:xfrm flipH="1">
            <a:off y="1175959" x="2933974"/>
            <a:ext cy="2695952" cx="1638025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8" name="Shape 258"/>
          <p:cNvCxnSpPr>
            <a:stCxn id="255" idx="2"/>
            <a:endCxn id="247" idx="0"/>
          </p:cNvCxnSpPr>
          <p:nvPr/>
        </p:nvCxnSpPr>
        <p:spPr>
          <a:xfrm>
            <a:off y="1175959" x="4572000"/>
            <a:ext cy="2695952" cx="38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59" name="Shape 259"/>
          <p:cNvCxnSpPr>
            <a:stCxn id="255" idx="2"/>
            <a:endCxn id="246" idx="0"/>
          </p:cNvCxnSpPr>
          <p:nvPr/>
        </p:nvCxnSpPr>
        <p:spPr>
          <a:xfrm>
            <a:off y="1175959" x="4572000"/>
            <a:ext cy="2695952" cx="17909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60" name="Shape 260"/>
          <p:cNvCxnSpPr>
            <a:stCxn id="255" idx="2"/>
            <a:endCxn id="245" idx="0"/>
          </p:cNvCxnSpPr>
          <p:nvPr/>
        </p:nvCxnSpPr>
        <p:spPr>
          <a:xfrm>
            <a:off y="1175959" x="4572000"/>
            <a:ext cy="2695952" cx="3467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61" name="Shape 261"/>
          <p:cNvSpPr/>
          <p:nvPr/>
        </p:nvSpPr>
        <p:spPr>
          <a:xfrm>
            <a:off y="3834581" x="3891195"/>
            <a:ext cy="367051" cx="1479060"/>
          </a:xfrm>
          <a:prstGeom prst="flowChartDocument">
            <a:avLst/>
          </a:prstGeom>
          <a:solidFill>
            <a:srgbClr val="B6D7A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262" name="Shape 262"/>
          <p:cNvSpPr/>
          <p:nvPr/>
        </p:nvSpPr>
        <p:spPr>
          <a:xfrm>
            <a:off y="3834581" x="2207648"/>
            <a:ext cy="367051" cx="1452653"/>
          </a:xfrm>
          <a:prstGeom prst="flowChartDocument">
            <a:avLst/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263" name="Shape 263"/>
          <p:cNvSpPr/>
          <p:nvPr/>
        </p:nvSpPr>
        <p:spPr>
          <a:xfrm>
            <a:off y="3834581" x="468224"/>
            <a:ext cy="367051" cx="1426301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264" name="Shape 264"/>
          <p:cNvSpPr/>
          <p:nvPr/>
        </p:nvSpPr>
        <p:spPr>
          <a:xfrm>
            <a:off y="3834581" x="5627846"/>
            <a:ext cy="367051" cx="1470258"/>
          </a:xfrm>
          <a:prstGeom prst="flowChartDocumen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265" name="Shape 265"/>
          <p:cNvSpPr/>
          <p:nvPr/>
        </p:nvSpPr>
        <p:spPr>
          <a:xfrm>
            <a:off y="3834581" x="7295412"/>
            <a:ext cy="367051" cx="1443851"/>
          </a:xfrm>
          <a:prstGeom prst="flowChartDocument">
            <a:avLst/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266" name="Shape 266"/>
          <p:cNvSpPr/>
          <p:nvPr/>
        </p:nvSpPr>
        <p:spPr>
          <a:xfrm>
            <a:off y="3491681" x="890261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67" name="Shape 267"/>
          <p:cNvSpPr/>
          <p:nvPr/>
        </p:nvSpPr>
        <p:spPr>
          <a:xfrm>
            <a:off y="3491681" x="26428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68" name="Shape 268"/>
          <p:cNvSpPr/>
          <p:nvPr/>
        </p:nvSpPr>
        <p:spPr>
          <a:xfrm>
            <a:off y="3491681" x="43192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69" name="Shape 269"/>
          <p:cNvSpPr/>
          <p:nvPr/>
        </p:nvSpPr>
        <p:spPr>
          <a:xfrm>
            <a:off y="3491681" x="60718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70" name="Shape 270"/>
          <p:cNvSpPr/>
          <p:nvPr/>
        </p:nvSpPr>
        <p:spPr>
          <a:xfrm>
            <a:off y="3491681" x="77482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75" name="Shape 2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257300" x="0"/>
            <a:ext cy="6858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77" name="Shape 277"/>
          <p:cNvSpPr txBox="1"/>
          <p:nvPr/>
        </p:nvSpPr>
        <p:spPr>
          <a:xfrm>
            <a:off y="4919321" x="6149873"/>
            <a:ext cy="20902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http://www.flickr.com/photos/20375052@N00/5408800/</a:t>
            </a:r>
          </a:p>
        </p:txBody>
      </p:sp>
      <p:sp>
        <p:nvSpPr>
          <p:cNvPr id="278" name="Shape 278"/>
          <p:cNvSpPr/>
          <p:nvPr/>
        </p:nvSpPr>
        <p:spPr>
          <a:xfrm>
            <a:off y="2283671" x="316775"/>
            <a:ext cy="2635649" cx="35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79" name="Shape 279"/>
          <p:cNvSpPr/>
          <p:nvPr/>
        </p:nvSpPr>
        <p:spPr>
          <a:xfrm>
            <a:off y="4068637" x="457325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524167" x="158275"/>
            <a:ext cy="561114" cx="3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Shape 281"/>
          <p:cNvSpPr/>
          <p:nvPr/>
        </p:nvSpPr>
        <p:spPr>
          <a:xfrm>
            <a:off y="3325687" x="457325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S.O.</a:t>
            </a:r>
          </a:p>
        </p:txBody>
      </p:sp>
      <p:sp>
        <p:nvSpPr>
          <p:cNvPr id="282" name="Shape 282"/>
          <p:cNvSpPr/>
          <p:nvPr/>
        </p:nvSpPr>
        <p:spPr>
          <a:xfrm>
            <a:off y="2582737" x="457325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283" name="Shape 283"/>
          <p:cNvSpPr/>
          <p:nvPr/>
        </p:nvSpPr>
        <p:spPr>
          <a:xfrm>
            <a:off y="963309" x="1206808"/>
            <a:ext cy="1113871" cx="1771632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sp>
        <p:nvSpPr>
          <p:cNvPr id="284" name="Shape 284"/>
          <p:cNvSpPr/>
          <p:nvPr/>
        </p:nvSpPr>
        <p:spPr>
          <a:xfrm>
            <a:off y="2283671" x="5243400"/>
            <a:ext cy="2635649" cx="35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85" name="Shape 285"/>
          <p:cNvSpPr/>
          <p:nvPr/>
        </p:nvSpPr>
        <p:spPr>
          <a:xfrm>
            <a:off y="4068637" x="5383950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</a:p>
        </p:txBody>
      </p:sp>
      <p:sp>
        <p:nvSpPr>
          <p:cNvPr id="286" name="Shape 286"/>
          <p:cNvSpPr/>
          <p:nvPr/>
        </p:nvSpPr>
        <p:spPr>
          <a:xfrm>
            <a:off y="3325687" x="5383950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S.O.</a:t>
            </a:r>
          </a:p>
        </p:txBody>
      </p:sp>
      <p:sp>
        <p:nvSpPr>
          <p:cNvPr id="287" name="Shape 287"/>
          <p:cNvSpPr/>
          <p:nvPr/>
        </p:nvSpPr>
        <p:spPr>
          <a:xfrm>
            <a:off y="2582737" x="5383950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4565891" x="4997100"/>
            <a:ext cy="477665" cx="408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93" name="Shape 2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257300" x="0"/>
            <a:ext cy="6858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95" name="Shape 295"/>
          <p:cNvSpPr txBox="1"/>
          <p:nvPr/>
        </p:nvSpPr>
        <p:spPr>
          <a:xfrm>
            <a:off y="4919321" x="6149873"/>
            <a:ext cy="20902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http://www.flickr.com/photos/20375052@N00/5408800/</a:t>
            </a:r>
          </a:p>
        </p:txBody>
      </p:sp>
      <p:sp>
        <p:nvSpPr>
          <p:cNvPr id="296" name="Shape 296"/>
          <p:cNvSpPr/>
          <p:nvPr/>
        </p:nvSpPr>
        <p:spPr>
          <a:xfrm>
            <a:off y="2283671" x="316775"/>
            <a:ext cy="2635649" cx="35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97" name="Shape 297"/>
          <p:cNvSpPr/>
          <p:nvPr/>
        </p:nvSpPr>
        <p:spPr>
          <a:xfrm>
            <a:off y="4068637" x="457325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524167" x="158275"/>
            <a:ext cy="561114" cx="39775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y="3325687" x="457325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S.O.</a:t>
            </a:r>
          </a:p>
        </p:txBody>
      </p:sp>
      <p:sp>
        <p:nvSpPr>
          <p:cNvPr id="300" name="Shape 300"/>
          <p:cNvSpPr/>
          <p:nvPr/>
        </p:nvSpPr>
        <p:spPr>
          <a:xfrm>
            <a:off y="2582737" x="457325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sp>
        <p:nvSpPr>
          <p:cNvPr id="301" name="Shape 301"/>
          <p:cNvSpPr/>
          <p:nvPr/>
        </p:nvSpPr>
        <p:spPr>
          <a:xfrm>
            <a:off y="996271" x="6133433"/>
            <a:ext cy="1113871" cx="1771632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sp>
        <p:nvSpPr>
          <p:cNvPr id="302" name="Shape 302"/>
          <p:cNvSpPr/>
          <p:nvPr/>
        </p:nvSpPr>
        <p:spPr>
          <a:xfrm>
            <a:off y="2283671" x="5243400"/>
            <a:ext cy="2635649" cx="35516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03" name="Shape 303"/>
          <p:cNvSpPr/>
          <p:nvPr/>
        </p:nvSpPr>
        <p:spPr>
          <a:xfrm>
            <a:off y="2582737" x="5383950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4565891" x="4997100"/>
            <a:ext cy="477665" cx="40860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/>
          <p:nvPr/>
        </p:nvSpPr>
        <p:spPr>
          <a:xfrm>
            <a:off y="4068637" x="5383950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Hardware</a:t>
            </a:r>
          </a:p>
        </p:txBody>
      </p:sp>
      <p:sp>
        <p:nvSpPr>
          <p:cNvPr id="306" name="Shape 306"/>
          <p:cNvSpPr/>
          <p:nvPr/>
        </p:nvSpPr>
        <p:spPr>
          <a:xfrm>
            <a:off y="3325687" x="5383950"/>
            <a:ext cy="685799" cx="3270599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latin typeface="Helvetica Neue"/>
                <a:ea typeface="Helvetica Neue"/>
                <a:cs typeface="Helvetica Neue"/>
                <a:sym typeface="Helvetica Neue"/>
              </a:rPr>
              <a:t>S.O.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1" name="Shape 31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7695" x="-18848"/>
            <a:ext cy="6474297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y="5014618" x="6144001"/>
            <a:ext cy="13657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"http://www.flickr.com/photos/51035555243@N01/26006138/</a:t>
            </a:r>
          </a:p>
        </p:txBody>
      </p:sp>
      <p:sp>
        <p:nvSpPr>
          <p:cNvPr id="313" name="Shape 313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y="3255356" x="3493475"/>
            <a:ext cy="1289250" cx="548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9600"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Suporte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19" name="Shape 3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7695" x="-18848"/>
            <a:ext cy="6474297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y="5014618" x="6144001"/>
            <a:ext cy="13657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"http://www.flickr.com/photos/51035555243@N01/26006138/</a:t>
            </a:r>
          </a:p>
        </p:txBody>
      </p:sp>
      <p:sp>
        <p:nvSpPr>
          <p:cNvPr id="321" name="Shape 321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</a:p>
        </p:txBody>
      </p:sp>
      <p:sp>
        <p:nvSpPr>
          <p:cNvPr id="322" name="Shape 322"/>
          <p:cNvSpPr/>
          <p:nvPr/>
        </p:nvSpPr>
        <p:spPr>
          <a:xfrm>
            <a:off y="428625" x="34934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Operacional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y="3255356" x="3493475"/>
            <a:ext cy="1289250" cx="548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9600"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Suporte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28" name="Shape 3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7695" x="-18848"/>
            <a:ext cy="6474297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/>
          <p:nvPr/>
        </p:nvSpPr>
        <p:spPr>
          <a:xfrm>
            <a:off y="5014618" x="6144001"/>
            <a:ext cy="13657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"http://www.flickr.com/photos/51035555243@N01/26006138/</a:t>
            </a:r>
          </a:p>
        </p:txBody>
      </p:sp>
      <p:sp>
        <p:nvSpPr>
          <p:cNvPr id="330" name="Shape 330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</a:p>
        </p:txBody>
      </p:sp>
      <p:sp>
        <p:nvSpPr>
          <p:cNvPr id="331" name="Shape 331"/>
          <p:cNvSpPr/>
          <p:nvPr/>
        </p:nvSpPr>
        <p:spPr>
          <a:xfrm>
            <a:off y="428625" x="34934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Operacional</a:t>
            </a:r>
          </a:p>
        </p:txBody>
      </p:sp>
      <p:sp>
        <p:nvSpPr>
          <p:cNvPr id="332" name="Shape 332"/>
          <p:cNvSpPr/>
          <p:nvPr/>
        </p:nvSpPr>
        <p:spPr>
          <a:xfrm>
            <a:off y="1841981" x="140675"/>
            <a:ext cy="1318724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Remota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y="3255356" x="3493475"/>
            <a:ext cy="1289250" cx="548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9600"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Suporte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38" name="Shape 33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7695" x="-18848"/>
            <a:ext cy="6474297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y="5014618" x="6144001"/>
            <a:ext cy="13657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"http://www.flickr.com/photos/51035555243@N01/26006138/</a:t>
            </a:r>
          </a:p>
        </p:txBody>
      </p:sp>
      <p:sp>
        <p:nvSpPr>
          <p:cNvPr id="340" name="Shape 340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</a:p>
        </p:txBody>
      </p:sp>
      <p:sp>
        <p:nvSpPr>
          <p:cNvPr id="341" name="Shape 341"/>
          <p:cNvSpPr/>
          <p:nvPr/>
        </p:nvSpPr>
        <p:spPr>
          <a:xfrm>
            <a:off y="428625" x="34934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Operacional</a:t>
            </a:r>
          </a:p>
        </p:txBody>
      </p:sp>
      <p:sp>
        <p:nvSpPr>
          <p:cNvPr id="342" name="Shape 342"/>
          <p:cNvSpPr/>
          <p:nvPr/>
        </p:nvSpPr>
        <p:spPr>
          <a:xfrm>
            <a:off y="1841981" x="140675"/>
            <a:ext cy="1318724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Remota</a:t>
            </a:r>
          </a:p>
        </p:txBody>
      </p:sp>
      <p:sp>
        <p:nvSpPr>
          <p:cNvPr id="343" name="Shape 343"/>
          <p:cNvSpPr/>
          <p:nvPr/>
        </p:nvSpPr>
        <p:spPr>
          <a:xfrm>
            <a:off y="1841981" x="3493475"/>
            <a:ext cy="1318724" cx="3244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Distribuição Transparente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y="3255356" x="3493475"/>
            <a:ext cy="1289250" cx="548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9600"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Suporte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49" name="Shape 3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27695" x="-18848"/>
            <a:ext cy="6474297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y="5014618" x="6144001"/>
            <a:ext cy="13657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"http://www.flickr.com/photos/51035555243@N01/26006138/</a:t>
            </a:r>
          </a:p>
        </p:txBody>
      </p:sp>
      <p:sp>
        <p:nvSpPr>
          <p:cNvPr id="351" name="Shape 351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Modelo</a:t>
            </a:r>
          </a:p>
        </p:txBody>
      </p:sp>
      <p:sp>
        <p:nvSpPr>
          <p:cNvPr id="352" name="Shape 352"/>
          <p:cNvSpPr/>
          <p:nvPr/>
        </p:nvSpPr>
        <p:spPr>
          <a:xfrm>
            <a:off y="428625" x="34934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Operacional</a:t>
            </a:r>
          </a:p>
        </p:txBody>
      </p:sp>
      <p:sp>
        <p:nvSpPr>
          <p:cNvPr id="353" name="Shape 353"/>
          <p:cNvSpPr/>
          <p:nvPr/>
        </p:nvSpPr>
        <p:spPr>
          <a:xfrm>
            <a:off y="1841981" x="140675"/>
            <a:ext cy="1318724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Interação Remota</a:t>
            </a:r>
          </a:p>
        </p:txBody>
      </p:sp>
      <p:sp>
        <p:nvSpPr>
          <p:cNvPr id="354" name="Shape 354"/>
          <p:cNvSpPr/>
          <p:nvPr/>
        </p:nvSpPr>
        <p:spPr>
          <a:xfrm>
            <a:off y="1841981" x="3493475"/>
            <a:ext cy="1318724" cx="3244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Distribuição Transparente</a:t>
            </a:r>
          </a:p>
        </p:txBody>
      </p:sp>
      <p:sp>
        <p:nvSpPr>
          <p:cNvPr id="355" name="Shape 355"/>
          <p:cNvSpPr/>
          <p:nvPr/>
        </p:nvSpPr>
        <p:spPr>
          <a:xfrm>
            <a:off y="3255356" x="140675"/>
            <a:ext cy="1318724" cx="3244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Independencia Tecnológica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y="3255356" x="3493475"/>
            <a:ext cy="1289250" cx="548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9600" lang="en">
                <a:solidFill>
                  <a:srgbClr val="D9D9D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Suporte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61" name="Shape 36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71500" x="0"/>
            <a:ext cy="6858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63" name="Shape 363"/>
          <p:cNvSpPr txBox="1"/>
          <p:nvPr/>
        </p:nvSpPr>
        <p:spPr>
          <a:xfrm>
            <a:off y="4881600" x="6144000"/>
            <a:ext cy="2619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http://www.flickr.com/photos/60648084@N00/2136923757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y="443362" x="140675"/>
            <a:ext cy="1289250" cx="5481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9600" lang="en">
                <a:latin typeface="Helvetica Neue"/>
                <a:ea typeface="Helvetica Neue"/>
                <a:cs typeface="Helvetica Neue"/>
                <a:sym typeface="Helvetica Neue"/>
              </a:rPr>
              <a:t>Partes</a:t>
            </a:r>
          </a:p>
        </p:txBody>
      </p:sp>
      <p:sp>
        <p:nvSpPr>
          <p:cNvPr id="365" name="Shape 365"/>
          <p:cNvSpPr/>
          <p:nvPr/>
        </p:nvSpPr>
        <p:spPr>
          <a:xfrm>
            <a:off y="1841981" x="55508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Sistema Operacional</a:t>
            </a:r>
          </a:p>
        </p:txBody>
      </p:sp>
      <p:sp>
        <p:nvSpPr>
          <p:cNvPr id="366" name="Shape 366"/>
          <p:cNvSpPr/>
          <p:nvPr/>
        </p:nvSpPr>
        <p:spPr>
          <a:xfrm>
            <a:off y="3255356" x="5550875"/>
            <a:ext cy="1318724" cx="3244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de Comunicação</a:t>
            </a:r>
          </a:p>
        </p:txBody>
      </p:sp>
      <p:sp>
        <p:nvSpPr>
          <p:cNvPr id="367" name="Shape 367"/>
          <p:cNvSpPr/>
          <p:nvPr/>
        </p:nvSpPr>
        <p:spPr>
          <a:xfrm>
            <a:off y="3255356" x="2198075"/>
            <a:ext cy="1318724" cx="3244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Arquitetura do Computador</a:t>
            </a:r>
          </a:p>
        </p:txBody>
      </p:sp>
      <p:sp>
        <p:nvSpPr>
          <p:cNvPr id="368" name="Shape 368"/>
          <p:cNvSpPr/>
          <p:nvPr/>
        </p:nvSpPr>
        <p:spPr>
          <a:xfrm>
            <a:off y="1841981" x="2198075"/>
            <a:ext cy="1318724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Linguagem de Programação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3" name="Shape 373"/>
          <p:cNvSpPr/>
          <p:nvPr/>
        </p:nvSpPr>
        <p:spPr>
          <a:xfrm>
            <a:off y="1325492" x="698992"/>
            <a:ext cy="2710124" cx="761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74" name="Shape 374"/>
          <p:cNvSpPr/>
          <p:nvPr/>
        </p:nvSpPr>
        <p:spPr>
          <a:xfrm>
            <a:off y="2113510" x="4049444"/>
            <a:ext cy="1262700" cx="1683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1800" lang="en">
                <a:solidFill>
                  <a:srgbClr val="FFFFFF"/>
                </a:solidFill>
              </a:rPr>
              <a:t>Núcleo de Gestão</a:t>
            </a:r>
          </a:p>
        </p:txBody>
      </p:sp>
      <p:sp>
        <p:nvSpPr>
          <p:cNvPr id="375" name="Shape 375"/>
          <p:cNvSpPr/>
          <p:nvPr/>
        </p:nvSpPr>
        <p:spPr>
          <a:xfrm>
            <a:off y="2719041" x="1948069"/>
            <a:ext cy="1262700" cx="16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1800" lang="en">
                <a:solidFill>
                  <a:srgbClr val="FFFFFF"/>
                </a:solidFill>
              </a:rPr>
              <a:t>Coordenador de Recursos</a:t>
            </a:r>
          </a:p>
        </p:txBody>
      </p:sp>
      <p:sp>
        <p:nvSpPr>
          <p:cNvPr id="376" name="Shape 376"/>
          <p:cNvSpPr/>
          <p:nvPr/>
        </p:nvSpPr>
        <p:spPr>
          <a:xfrm>
            <a:off y="1401328" x="6153744"/>
            <a:ext cy="1262700" cx="1683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1800" lang="en">
                <a:solidFill>
                  <a:srgbClr val="FFFFFF"/>
                </a:solidFill>
              </a:rPr>
              <a:t>Coordenador de Aplicações</a:t>
            </a:r>
          </a:p>
        </p:txBody>
      </p:sp>
      <p:sp>
        <p:nvSpPr>
          <p:cNvPr id="377" name="Shape 377"/>
          <p:cNvSpPr/>
          <p:nvPr/>
        </p:nvSpPr>
        <p:spPr>
          <a:xfrm>
            <a:off y="2719041" x="6153744"/>
            <a:ext cy="1262700" cx="168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1800" lang="en">
                <a:solidFill>
                  <a:srgbClr val="FFFFFF"/>
                </a:solidFill>
              </a:rPr>
              <a:t>Coordenador de Comunicação</a:t>
            </a:r>
          </a:p>
        </p:txBody>
      </p:sp>
      <p:sp>
        <p:nvSpPr>
          <p:cNvPr id="378" name="Shape 378"/>
          <p:cNvSpPr/>
          <p:nvPr/>
        </p:nvSpPr>
        <p:spPr>
          <a:xfrm>
            <a:off y="1401328" x="1962744"/>
            <a:ext cy="1262700" cx="1683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1800" lang="en">
                <a:solidFill>
                  <a:srgbClr val="FFFFFF"/>
                </a:solidFill>
              </a:rPr>
              <a:t>Framework / API</a:t>
            </a:r>
          </a:p>
        </p:txBody>
      </p:sp>
      <p:sp>
        <p:nvSpPr>
          <p:cNvPr id="379" name="Shape 379"/>
          <p:cNvSpPr/>
          <p:nvPr/>
        </p:nvSpPr>
        <p:spPr>
          <a:xfrm>
            <a:off y="4203865" x="698992"/>
            <a:ext cy="688949" cx="7614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3600" lang="en">
                <a:solidFill>
                  <a:srgbClr val="274E13"/>
                </a:solidFill>
              </a:rPr>
              <a:t>Plataforma</a:t>
            </a:r>
          </a:p>
        </p:txBody>
      </p:sp>
      <p:sp>
        <p:nvSpPr>
          <p:cNvPr id="380" name="Shape 380"/>
          <p:cNvSpPr txBox="1"/>
          <p:nvPr/>
        </p:nvSpPr>
        <p:spPr>
          <a:xfrm rot="-5400000">
            <a:off y="2294785" x="-114299"/>
            <a:ext cy="778200" cx="261134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sz="3600" lang="en">
                <a:solidFill>
                  <a:srgbClr val="666666"/>
                </a:solidFill>
              </a:rPr>
              <a:t>Middleware</a:t>
            </a:r>
          </a:p>
        </p:txBody>
      </p:sp>
      <p:sp>
        <p:nvSpPr>
          <p:cNvPr id="381" name="Shape 381"/>
          <p:cNvSpPr/>
          <p:nvPr/>
        </p:nvSpPr>
        <p:spPr>
          <a:xfrm>
            <a:off y="489115" x="698992"/>
            <a:ext cy="688949" cx="76140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600" lang="en">
                <a:solidFill>
                  <a:srgbClr val="1C4587"/>
                </a:solidFill>
              </a:rPr>
              <a:t>Aplicações</a:t>
            </a:r>
          </a:p>
        </p:txBody>
      </p:sp>
      <p:cxnSp>
        <p:nvCxnSpPr>
          <p:cNvPr id="382" name="Shape 382"/>
          <p:cNvCxnSpPr>
            <a:stCxn id="378" idx="0"/>
            <a:endCxn id="133" idx="0"/>
          </p:cNvCxnSpPr>
          <p:nvPr/>
        </p:nvCxnSpPr>
        <p:spPr>
          <a:xfrm>
            <a:off y="1180378" x="2804544"/>
            <a:ext cy="220950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3" name="Shape 383"/>
          <p:cNvCxnSpPr>
            <a:stCxn id="378" idx="3"/>
            <a:endCxn id="374" idx="1"/>
          </p:cNvCxnSpPr>
          <p:nvPr/>
        </p:nvCxnSpPr>
        <p:spPr>
          <a:xfrm>
            <a:off y="2032678" x="3646344"/>
            <a:ext cy="712181" cx="403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4" name="Shape 384"/>
          <p:cNvCxnSpPr>
            <a:stCxn id="375" idx="3"/>
            <a:endCxn id="374" idx="1"/>
          </p:cNvCxnSpPr>
          <p:nvPr/>
        </p:nvCxnSpPr>
        <p:spPr>
          <a:xfrm rot="10800000" flipH="1">
            <a:off y="2744860" x="3631669"/>
            <a:ext cy="605531" cx="417774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5" name="Shape 385"/>
          <p:cNvCxnSpPr>
            <a:stCxn id="374" idx="3"/>
            <a:endCxn id="377" idx="1"/>
          </p:cNvCxnSpPr>
          <p:nvPr/>
        </p:nvCxnSpPr>
        <p:spPr>
          <a:xfrm>
            <a:off y="2744860" x="5733044"/>
            <a:ext cy="605531" cx="420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6" name="Shape 386"/>
          <p:cNvCxnSpPr>
            <a:stCxn id="374" idx="3"/>
            <a:endCxn id="376" idx="1"/>
          </p:cNvCxnSpPr>
          <p:nvPr/>
        </p:nvCxnSpPr>
        <p:spPr>
          <a:xfrm rot="10800000" flipH="1">
            <a:off y="2032678" x="5733044"/>
            <a:ext cy="712181" cx="420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7" name="Shape 387"/>
          <p:cNvCxnSpPr>
            <a:stCxn id="375" idx="2"/>
            <a:endCxn id="133" idx="0"/>
          </p:cNvCxnSpPr>
          <p:nvPr/>
        </p:nvCxnSpPr>
        <p:spPr>
          <a:xfrm>
            <a:off y="3981741" x="2789869"/>
            <a:ext cy="2384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8" name="Shape 388"/>
          <p:cNvCxnSpPr>
            <a:endCxn id="133" idx="0"/>
          </p:cNvCxnSpPr>
          <p:nvPr/>
        </p:nvCxnSpPr>
        <p:spPr>
          <a:xfrm>
            <a:off y="3981741" x="6995544"/>
            <a:ext cy="238499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389" name="Shape 389"/>
          <p:cNvCxnSpPr>
            <a:stCxn id="378" idx="3"/>
            <a:endCxn id="376" idx="1"/>
          </p:cNvCxnSpPr>
          <p:nvPr/>
        </p:nvCxnSpPr>
        <p:spPr>
          <a:xfrm>
            <a:off y="2032678" x="3646344"/>
            <a:ext cy="0" cx="25073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8" name="Shape 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839179" x="0"/>
            <a:ext cy="6920533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y="4980600" x="6144000"/>
            <a:ext cy="1629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http://www.flickr.com/photos/18382722@N00/87431231/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94" name="Shape 3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5891" x="0"/>
            <a:ext cy="5255283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396" name="Shape 396"/>
          <p:cNvSpPr txBox="1"/>
          <p:nvPr/>
        </p:nvSpPr>
        <p:spPr>
          <a:xfrm>
            <a:off y="4861800" x="6149873"/>
            <a:ext cy="281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http://www.flickr.com/photos/56597995@N00/88536167/</a:t>
            </a:r>
          </a:p>
        </p:txBody>
      </p:sp>
      <p:sp>
        <p:nvSpPr>
          <p:cNvPr id="397" name="Shape 397"/>
          <p:cNvSpPr txBox="1"/>
          <p:nvPr/>
        </p:nvSpPr>
        <p:spPr>
          <a:xfrm rot="5400000">
            <a:off y="1616449" x="5575174"/>
            <a:ext cy="1719000" cx="48471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8200" lang="en">
                <a:latin typeface="Helvetica Neue"/>
                <a:ea typeface="Helvetica Neue"/>
                <a:cs typeface="Helvetica Neue"/>
                <a:sym typeface="Helvetica Neue"/>
              </a:rPr>
              <a:t>Entregue</a:t>
            </a:r>
          </a:p>
        </p:txBody>
      </p:sp>
      <p:sp>
        <p:nvSpPr>
          <p:cNvPr id="398" name="Shape 398"/>
          <p:cNvSpPr/>
          <p:nvPr/>
        </p:nvSpPr>
        <p:spPr>
          <a:xfrm>
            <a:off y="428625" x="140675"/>
            <a:ext cy="1318799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Serviços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03" name="Shape 40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5891" x="0"/>
            <a:ext cy="5255283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05" name="Shape 405"/>
          <p:cNvSpPr txBox="1"/>
          <p:nvPr/>
        </p:nvSpPr>
        <p:spPr>
          <a:xfrm>
            <a:off y="4861800" x="6149873"/>
            <a:ext cy="281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http://www.flickr.com/photos/56597995@N00/88536167/</a:t>
            </a:r>
          </a:p>
        </p:txBody>
      </p:sp>
      <p:sp>
        <p:nvSpPr>
          <p:cNvPr id="406" name="Shape 406"/>
          <p:cNvSpPr txBox="1"/>
          <p:nvPr/>
        </p:nvSpPr>
        <p:spPr>
          <a:xfrm rot="5400000">
            <a:off y="1616449" x="5575174"/>
            <a:ext cy="1719000" cx="48471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8200" lang="en">
                <a:latin typeface="Helvetica Neue"/>
                <a:ea typeface="Helvetica Neue"/>
                <a:cs typeface="Helvetica Neue"/>
                <a:sym typeface="Helvetica Neue"/>
              </a:rPr>
              <a:t>Entregue</a:t>
            </a:r>
          </a:p>
        </p:txBody>
      </p:sp>
      <p:sp>
        <p:nvSpPr>
          <p:cNvPr id="407" name="Shape 407"/>
          <p:cNvSpPr/>
          <p:nvPr/>
        </p:nvSpPr>
        <p:spPr>
          <a:xfrm>
            <a:off y="428625" x="140675"/>
            <a:ext cy="1318799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Serviços</a:t>
            </a:r>
          </a:p>
        </p:txBody>
      </p:sp>
      <p:sp>
        <p:nvSpPr>
          <p:cNvPr id="408" name="Shape 408"/>
          <p:cNvSpPr/>
          <p:nvPr/>
        </p:nvSpPr>
        <p:spPr>
          <a:xfrm>
            <a:off y="428625" x="3493475"/>
            <a:ext cy="1318799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13" name="Shape 4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5891" x="0"/>
            <a:ext cy="5255283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15" name="Shape 415"/>
          <p:cNvSpPr txBox="1"/>
          <p:nvPr/>
        </p:nvSpPr>
        <p:spPr>
          <a:xfrm>
            <a:off y="4861800" x="6149873"/>
            <a:ext cy="281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http://www.flickr.com/photos/56597995@N00/88536167/</a:t>
            </a:r>
          </a:p>
        </p:txBody>
      </p:sp>
      <p:sp>
        <p:nvSpPr>
          <p:cNvPr id="416" name="Shape 416"/>
          <p:cNvSpPr txBox="1"/>
          <p:nvPr/>
        </p:nvSpPr>
        <p:spPr>
          <a:xfrm rot="5400000">
            <a:off y="1616449" x="5575174"/>
            <a:ext cy="1719000" cx="48471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8200" lang="en">
                <a:latin typeface="Helvetica Neue"/>
                <a:ea typeface="Helvetica Neue"/>
                <a:cs typeface="Helvetica Neue"/>
                <a:sym typeface="Helvetica Neue"/>
              </a:rPr>
              <a:t>Entregue</a:t>
            </a:r>
          </a:p>
        </p:txBody>
      </p:sp>
      <p:sp>
        <p:nvSpPr>
          <p:cNvPr id="417" name="Shape 417"/>
          <p:cNvSpPr/>
          <p:nvPr/>
        </p:nvSpPr>
        <p:spPr>
          <a:xfrm>
            <a:off y="428625" x="140675"/>
            <a:ext cy="1318799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Serviços</a:t>
            </a:r>
          </a:p>
        </p:txBody>
      </p:sp>
      <p:sp>
        <p:nvSpPr>
          <p:cNvPr id="418" name="Shape 418"/>
          <p:cNvSpPr/>
          <p:nvPr/>
        </p:nvSpPr>
        <p:spPr>
          <a:xfrm>
            <a:off y="428625" x="3493475"/>
            <a:ext cy="1318799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</a:p>
        </p:txBody>
      </p:sp>
      <p:sp>
        <p:nvSpPr>
          <p:cNvPr id="419" name="Shape 419"/>
          <p:cNvSpPr/>
          <p:nvPr/>
        </p:nvSpPr>
        <p:spPr>
          <a:xfrm>
            <a:off y="1841981" x="140675"/>
            <a:ext cy="1318799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Streaming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24" name="Shape 42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5891" x="0"/>
            <a:ext cy="5255283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26" name="Shape 426"/>
          <p:cNvSpPr txBox="1"/>
          <p:nvPr/>
        </p:nvSpPr>
        <p:spPr>
          <a:xfrm>
            <a:off y="4861800" x="6149873"/>
            <a:ext cy="281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http://www.flickr.com/photos/56597995@N00/88536167/</a:t>
            </a:r>
          </a:p>
        </p:txBody>
      </p:sp>
      <p:sp>
        <p:nvSpPr>
          <p:cNvPr id="427" name="Shape 427"/>
          <p:cNvSpPr txBox="1"/>
          <p:nvPr/>
        </p:nvSpPr>
        <p:spPr>
          <a:xfrm rot="5400000">
            <a:off y="1616449" x="5575174"/>
            <a:ext cy="1719000" cx="48471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8200" lang="en">
                <a:latin typeface="Helvetica Neue"/>
                <a:ea typeface="Helvetica Neue"/>
                <a:cs typeface="Helvetica Neue"/>
                <a:sym typeface="Helvetica Neue"/>
              </a:rPr>
              <a:t>Entregue</a:t>
            </a:r>
          </a:p>
        </p:txBody>
      </p:sp>
      <p:sp>
        <p:nvSpPr>
          <p:cNvPr id="428" name="Shape 428"/>
          <p:cNvSpPr/>
          <p:nvPr/>
        </p:nvSpPr>
        <p:spPr>
          <a:xfrm>
            <a:off y="428625" x="140675"/>
            <a:ext cy="1318799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Serviços</a:t>
            </a:r>
          </a:p>
        </p:txBody>
      </p:sp>
      <p:sp>
        <p:nvSpPr>
          <p:cNvPr id="429" name="Shape 429"/>
          <p:cNvSpPr/>
          <p:nvPr/>
        </p:nvSpPr>
        <p:spPr>
          <a:xfrm>
            <a:off y="428625" x="3493475"/>
            <a:ext cy="1318799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</a:p>
        </p:txBody>
      </p:sp>
      <p:sp>
        <p:nvSpPr>
          <p:cNvPr id="430" name="Shape 430"/>
          <p:cNvSpPr/>
          <p:nvPr/>
        </p:nvSpPr>
        <p:spPr>
          <a:xfrm>
            <a:off y="1841981" x="140675"/>
            <a:ext cy="1318799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Streaming</a:t>
            </a:r>
          </a:p>
        </p:txBody>
      </p:sp>
      <p:sp>
        <p:nvSpPr>
          <p:cNvPr id="431" name="Shape 431"/>
          <p:cNvSpPr/>
          <p:nvPr/>
        </p:nvSpPr>
        <p:spPr>
          <a:xfrm>
            <a:off y="1841981" x="3493475"/>
            <a:ext cy="1318799" cx="3244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Categorização de Dispositivos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36" name="Shape 43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55891" x="0"/>
            <a:ext cy="5255283" cx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438" name="Shape 438"/>
          <p:cNvSpPr txBox="1"/>
          <p:nvPr/>
        </p:nvSpPr>
        <p:spPr>
          <a:xfrm>
            <a:off y="4861800" x="6149873"/>
            <a:ext cy="281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http://www.flickr.com/photos/56597995@N00/88536167/</a:t>
            </a:r>
          </a:p>
        </p:txBody>
      </p:sp>
      <p:sp>
        <p:nvSpPr>
          <p:cNvPr id="439" name="Shape 439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Serviços</a:t>
            </a:r>
          </a:p>
        </p:txBody>
      </p:sp>
      <p:sp>
        <p:nvSpPr>
          <p:cNvPr id="440" name="Shape 440"/>
          <p:cNvSpPr/>
          <p:nvPr/>
        </p:nvSpPr>
        <p:spPr>
          <a:xfrm>
            <a:off y="428625" x="34934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</a:p>
        </p:txBody>
      </p:sp>
      <p:sp>
        <p:nvSpPr>
          <p:cNvPr id="441" name="Shape 441"/>
          <p:cNvSpPr/>
          <p:nvPr/>
        </p:nvSpPr>
        <p:spPr>
          <a:xfrm>
            <a:off y="1841981" x="140675"/>
            <a:ext cy="1318724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Streaming</a:t>
            </a:r>
          </a:p>
        </p:txBody>
      </p:sp>
      <p:sp>
        <p:nvSpPr>
          <p:cNvPr id="442" name="Shape 442"/>
          <p:cNvSpPr/>
          <p:nvPr/>
        </p:nvSpPr>
        <p:spPr>
          <a:xfrm>
            <a:off y="1841981" x="3493475"/>
            <a:ext cy="1318724" cx="3244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Categorização de Dispositivos</a:t>
            </a:r>
          </a:p>
        </p:txBody>
      </p:sp>
      <p:sp>
        <p:nvSpPr>
          <p:cNvPr id="443" name="Shape 443"/>
          <p:cNvSpPr/>
          <p:nvPr/>
        </p:nvSpPr>
        <p:spPr>
          <a:xfrm>
            <a:off y="3255356" x="140675"/>
            <a:ext cy="1318724" cx="3244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Centralizado</a:t>
            </a:r>
          </a:p>
        </p:txBody>
      </p:sp>
      <p:sp>
        <p:nvSpPr>
          <p:cNvPr id="444" name="Shape 444"/>
          <p:cNvSpPr/>
          <p:nvPr/>
        </p:nvSpPr>
        <p:spPr>
          <a:xfrm>
            <a:off y="3255356" x="3493475"/>
            <a:ext cy="1318724" cx="32445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3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P2P</a:t>
            </a:r>
          </a:p>
        </p:txBody>
      </p:sp>
      <p:sp>
        <p:nvSpPr>
          <p:cNvPr id="445" name="Shape 445"/>
          <p:cNvSpPr txBox="1"/>
          <p:nvPr/>
        </p:nvSpPr>
        <p:spPr>
          <a:xfrm rot="5400000">
            <a:off y="1616449" x="5575174"/>
            <a:ext cy="1719000" cx="48471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8200" lang="en">
                <a:latin typeface="Helvetica Neue"/>
                <a:ea typeface="Helvetica Neue"/>
                <a:cs typeface="Helvetica Neue"/>
                <a:sym typeface="Helvetica Neue"/>
              </a:rPr>
              <a:t>Entregue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50" name="Shape 45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0272" x="0"/>
            <a:ext cy="70634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>
            <p:ph type="ctrTitle"/>
          </p:nvPr>
        </p:nvSpPr>
        <p:spPr>
          <a:xfrm>
            <a:off y="574650" x="838200"/>
            <a:ext cy="42989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9FC5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Middlewares</a:t>
            </a:r>
          </a:p>
          <a:p>
            <a:pPr algn="ctr" rtl="0" lvl="0">
              <a:buNone/>
            </a:pPr>
            <a:r>
              <a:rPr sz="9600" lang="en">
                <a:solidFill>
                  <a:srgbClr val="9FC5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</a:p>
          <a:p>
            <a:pPr algn="ctr" rtl="0" lvl="0">
              <a:buNone/>
            </a:pPr>
            <a:r>
              <a:rPr sz="9600" lang="en">
                <a:solidFill>
                  <a:srgbClr val="9FC5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Ubicomp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y="4954275" x="6144000"/>
            <a:ext cy="18922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"http://www.flickr.com/photos/8558514@N07/520472760/</a:t>
            </a:r>
          </a:p>
        </p:txBody>
      </p:sp>
      <p:sp>
        <p:nvSpPr>
          <p:cNvPr id="453" name="Shape 453"/>
          <p:cNvSpPr txBox="1"/>
          <p:nvPr>
            <p:ph idx="2" type="ctrTitle"/>
          </p:nvPr>
        </p:nvSpPr>
        <p:spPr>
          <a:xfrm>
            <a:off y="498450" x="762000"/>
            <a:ext cy="4298999" cx="77724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algn="ctr" rtl="0" lvl="0">
              <a:buNone/>
            </a:pPr>
            <a:r>
              <a:rPr sz="9600" lang="en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Middlewares</a:t>
            </a:r>
          </a:p>
          <a:p>
            <a:pPr algn="ctr" rtl="0" lvl="0">
              <a:buNone/>
            </a:pPr>
            <a:r>
              <a:rPr sz="9600" lang="en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</a:t>
            </a:r>
          </a:p>
          <a:p>
            <a:pPr algn="ctr" rtl="0" lvl="0">
              <a:buNone/>
            </a:pPr>
            <a:r>
              <a:rPr sz="9600" lang="en">
                <a:solidFill>
                  <a:srgbClr val="F6B26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Ubicomp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58" name="Shape 4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28787" x="233362"/>
            <a:ext cy="3171825" cx="650795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7200" lang="en">
                <a:latin typeface="Helvetica Neue"/>
                <a:ea typeface="Helvetica Neue"/>
                <a:cs typeface="Helvetica Neue"/>
                <a:sym typeface="Helvetica Neue"/>
              </a:rPr>
              <a:t>InConcert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64" name="Shape 4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97164" x="396724"/>
            <a:ext cy="2617484" cx="3506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Shape 46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028950" x="427875"/>
            <a:ext cy="1914525" cx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028948" x="5291500"/>
            <a:ext cy="1920571" cx="256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97164" x="5254810"/>
            <a:ext cy="2588788" cx="25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2" name="Shape 472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latin typeface="Helvetica Neue"/>
                <a:ea typeface="Helvetica Neue"/>
                <a:cs typeface="Helvetica Neue"/>
                <a:sym typeface="Helvetica Neue"/>
              </a:rPr>
              <a:t>Aura 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258" x="1230397"/>
            <a:ext cy="260603" cx="29535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/>
          <p:nvPr/>
        </p:nvSpPr>
        <p:spPr>
          <a:xfrm>
            <a:off y="2354137" x="1055075"/>
            <a:ext cy="567121" cx="791315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091461" x="1447775"/>
            <a:ext cy="561607" cx="56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" name="Shape 4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82" name="Shape 4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60258" x="1230397"/>
            <a:ext cy="260603" cx="29535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/>
          <p:nvPr/>
        </p:nvSpPr>
        <p:spPr>
          <a:xfrm>
            <a:off y="2354137" x="1055075"/>
            <a:ext cy="567121" cx="791315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----------</a:t>
            </a:r>
          </a:p>
          <a:p>
            <a:pPr>
              <a:buNone/>
            </a:pPr>
            <a:r>
              <a:rPr lang="en"/>
              <a:t>----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39419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75212" x="39419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148630" x="4387928"/>
            <a:ext cy="283860" cx="24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2118330" x="4653546"/>
            <a:ext cy="507870" cx="50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2091461" x="1447775"/>
            <a:ext cy="561607" cx="56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4" name="Shape 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43263" x="0"/>
            <a:ext cy="6099137" cx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567218" x="366350"/>
            <a:ext cy="2286000" cx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25015" x="96700"/>
            <a:ext cy="1517394" cx="347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351943" x="4799930"/>
            <a:ext cy="880328" cx="325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521457" x="4917070"/>
            <a:ext cy="975805" cx="300532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y="4338993" x="5698100"/>
            <a:ext cy="623250" cx="2949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sz="6000" lang="en">
                <a:solidFill>
                  <a:srgbClr val="0C1C8C"/>
                </a:solidFill>
                <a:latin typeface="Black Ops One"/>
                <a:ea typeface="Black Ops One"/>
                <a:cs typeface="Black Ops One"/>
                <a:sym typeface="Black Ops One"/>
              </a:rPr>
              <a:t>1451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921373" x="366350"/>
            <a:ext cy="899007" cx="322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510487" x="6011000"/>
            <a:ext cy="957262" cx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/>
          <p:nvPr/>
        </p:nvSpPr>
        <p:spPr>
          <a:xfrm>
            <a:off y="1087325" x="5567625"/>
            <a:ext cy="457200" cx="3657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94" name="Shape 4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Shape 4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60258" x="1230397"/>
            <a:ext cy="260603" cx="2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39419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75212" x="3941900"/>
            <a:ext cy="914400" cx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/>
          <p:nvPr/>
        </p:nvSpPr>
        <p:spPr>
          <a:xfrm>
            <a:off y="2354137" x="4179275"/>
            <a:ext cy="567121" cx="791315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148630" x="4387928"/>
            <a:ext cy="283860" cx="24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Shape 500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2118330" x="4653546"/>
            <a:ext cy="507870" cx="50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Shape 501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2091461" x="1447775"/>
            <a:ext cy="561607" cx="56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/>
          <p:nvPr/>
        </p:nvSpPr>
        <p:spPr>
          <a:xfrm>
            <a:off y="3656501" x="3899394"/>
            <a:ext cy="1427625" cx="1367225"/>
          </a:xfrm>
          <a:prstGeom prst="irregularSeal1">
            <a:avLst/>
          </a:prstGeom>
          <a:solidFill>
            <a:srgbClr val="CFE2F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507" name="Shape 5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Shape 50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60258" x="1230397"/>
            <a:ext cy="260603" cx="2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Shape 50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39419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75212" x="3941900"/>
            <a:ext cy="914400" cx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y="2354137" x="4179275"/>
            <a:ext cy="567121" cx="791315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----------</a:t>
            </a:r>
          </a:p>
          <a:p>
            <a:pPr rtl="0" lvl="0">
              <a:buNone/>
            </a:pPr>
            <a:r>
              <a:rPr lang="en"/>
              <a:t>----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148630" x="4387928"/>
            <a:ext cy="283860" cx="24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2118330" x="4653546"/>
            <a:ext cy="507870" cx="50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2091461" x="1447775"/>
            <a:ext cy="561607" cx="561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" name="Shape 5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519" name="Shape 519"/>
          <p:cNvCxnSpPr>
            <a:stCxn id="520" idx="1"/>
            <a:endCxn id="521" idx="0"/>
          </p:cNvCxnSpPr>
          <p:nvPr/>
        </p:nvCxnSpPr>
        <p:spPr>
          <a:xfrm rot="10800000">
            <a:off y="2914734" x="5503975"/>
            <a:ext cy="282374" cx="342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22" name="Shape 522"/>
          <p:cNvCxnSpPr>
            <a:stCxn id="521" idx="0"/>
            <a:endCxn id="521" idx="0"/>
          </p:cNvCxnSpPr>
          <p:nvPr/>
        </p:nvCxnSpPr>
        <p:spPr>
          <a:xfrm>
            <a:off y="2598131" x="1072650"/>
            <a:ext cy="0" cx="844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23" name="Shape 523"/>
          <p:cNvCxnSpPr>
            <a:stCxn id="521" idx="0"/>
            <a:endCxn id="524" idx="2"/>
          </p:cNvCxnSpPr>
          <p:nvPr/>
        </p:nvCxnSpPr>
        <p:spPr>
          <a:xfrm>
            <a:off y="2710209" x="2162874"/>
            <a:ext cy="486899" cx="940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25" name="Shape 525"/>
          <p:cNvCxnSpPr>
            <a:stCxn id="526" idx="6"/>
            <a:endCxn id="521" idx="0"/>
          </p:cNvCxnSpPr>
          <p:nvPr/>
        </p:nvCxnSpPr>
        <p:spPr>
          <a:xfrm>
            <a:off y="2571749" x="3718974"/>
            <a:ext cy="0" cx="712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27" name="Shape 527"/>
          <p:cNvCxnSpPr>
            <a:stCxn id="521" idx="0"/>
            <a:endCxn id="528" idx="2"/>
          </p:cNvCxnSpPr>
          <p:nvPr/>
        </p:nvCxnSpPr>
        <p:spPr>
          <a:xfrm rot="10800000" flipH="1">
            <a:off y="1946390" x="2294874"/>
            <a:ext cy="355049" cx="8088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29" name="Shape 529"/>
          <p:cNvCxnSpPr>
            <a:stCxn id="521" idx="0"/>
            <a:endCxn id="526" idx="2"/>
          </p:cNvCxnSpPr>
          <p:nvPr/>
        </p:nvCxnSpPr>
        <p:spPr>
          <a:xfrm>
            <a:off y="2571749" x="2250775"/>
            <a:ext cy="0" cx="8528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30" name="Shape 530"/>
          <p:cNvCxnSpPr>
            <a:stCxn id="531" idx="1"/>
            <a:endCxn id="521" idx="0"/>
          </p:cNvCxnSpPr>
          <p:nvPr/>
        </p:nvCxnSpPr>
        <p:spPr>
          <a:xfrm flipH="1">
            <a:off y="1948527" x="5679774"/>
            <a:ext cy="168299" cx="1671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32" name="Shape 532"/>
          <p:cNvCxnSpPr>
            <a:stCxn id="533" idx="1"/>
            <a:endCxn id="521" idx="0"/>
          </p:cNvCxnSpPr>
          <p:nvPr/>
        </p:nvCxnSpPr>
        <p:spPr>
          <a:xfrm rot="10800000">
            <a:off y="2576025" x="5723874"/>
            <a:ext cy="0" cx="1230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20" name="Shape 520"/>
          <p:cNvSpPr/>
          <p:nvPr/>
        </p:nvSpPr>
        <p:spPr>
          <a:xfrm>
            <a:off y="2913609" x="5846875"/>
            <a:ext cy="567000" cx="2743199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33" name="Shape 533"/>
          <p:cNvSpPr/>
          <p:nvPr/>
        </p:nvSpPr>
        <p:spPr>
          <a:xfrm>
            <a:off y="2292525" x="5846875"/>
            <a:ext cy="567000" cx="2743199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31" name="Shape 531"/>
          <p:cNvSpPr/>
          <p:nvPr/>
        </p:nvSpPr>
        <p:spPr>
          <a:xfrm>
            <a:off y="1665027" x="5846875"/>
            <a:ext cy="567000" cx="2743199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534" name="Shape 53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114550" x="205175"/>
            <a:ext cy="914400" cx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y="1857937" x="1349644"/>
            <a:ext cy="1427625" cx="1367225"/>
          </a:xfrm>
          <a:prstGeom prst="irregularSeal1">
            <a:avLst/>
          </a:prstGeom>
          <a:solidFill>
            <a:srgbClr val="CFE2F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Aura</a:t>
            </a:r>
          </a:p>
        </p:txBody>
      </p:sp>
      <p:sp>
        <p:nvSpPr>
          <p:cNvPr id="528" name="Shape 528"/>
          <p:cNvSpPr/>
          <p:nvPr/>
        </p:nvSpPr>
        <p:spPr>
          <a:xfrm>
            <a:off y="1715653" x="3103675"/>
            <a:ext cy="461474" cx="615299"/>
          </a:xfrm>
          <a:prstGeom prst="flowChartConnector">
            <a:avLst/>
          </a:prstGeom>
          <a:solidFill>
            <a:srgbClr val="6D9EE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3000" lang="en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</a:p>
        </p:txBody>
      </p:sp>
      <p:sp>
        <p:nvSpPr>
          <p:cNvPr id="526" name="Shape 526"/>
          <p:cNvSpPr/>
          <p:nvPr/>
        </p:nvSpPr>
        <p:spPr>
          <a:xfrm>
            <a:off y="2341012" x="3103675"/>
            <a:ext cy="461474" cx="615299"/>
          </a:xfrm>
          <a:prstGeom prst="flowChartConnector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000" lang="en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</a:p>
        </p:txBody>
      </p:sp>
      <p:sp>
        <p:nvSpPr>
          <p:cNvPr id="536" name="Shape 536"/>
          <p:cNvSpPr/>
          <p:nvPr/>
        </p:nvSpPr>
        <p:spPr>
          <a:xfrm>
            <a:off y="2087100" x="4431300"/>
            <a:ext cy="969300" cx="1292399"/>
          </a:xfrm>
          <a:prstGeom prst="cube">
            <a:avLst>
              <a:gd fmla="val 25000" name="adj"/>
            </a:avLst>
          </a:prstGeom>
          <a:solidFill>
            <a:srgbClr val="C9DAF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1800" lang="en">
                <a:latin typeface="Helvetica Neue"/>
                <a:ea typeface="Helvetica Neue"/>
                <a:cs typeface="Helvetica Neue"/>
                <a:sym typeface="Helvetica Neue"/>
              </a:rPr>
              <a:t>Prisma</a:t>
            </a:r>
          </a:p>
        </p:txBody>
      </p:sp>
      <p:sp>
        <p:nvSpPr>
          <p:cNvPr id="524" name="Shape 524"/>
          <p:cNvSpPr/>
          <p:nvPr/>
        </p:nvSpPr>
        <p:spPr>
          <a:xfrm>
            <a:off y="2966371" x="3103675"/>
            <a:ext cy="461474" cx="615299"/>
          </a:xfrm>
          <a:prstGeom prst="flowChartConnector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000" lang="en"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</a:p>
        </p:txBody>
      </p:sp>
      <p:sp>
        <p:nvSpPr>
          <p:cNvPr id="537" name="Shape 537"/>
          <p:cNvSpPr/>
          <p:nvPr/>
        </p:nvSpPr>
        <p:spPr>
          <a:xfrm>
            <a:off y="1746907" x="7831114"/>
            <a:ext cy="398965" cx="556686"/>
          </a:xfrm>
          <a:prstGeom prst="flowChartDocument">
            <a:avLst/>
          </a:prstGeom>
          <a:solidFill>
            <a:srgbClr val="6D9EEB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274455" x="5873175"/>
            <a:ext cy="594588" cx="59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274456" x="6732000"/>
            <a:ext cy="594586" cx="594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640598" x="5863853"/>
            <a:ext cy="611584" cx="60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1692455" x="6791090"/>
            <a:ext cy="507870" cx="50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2936366" x="5920517"/>
            <a:ext cy="521486" cx="52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2908690" x="6740310"/>
            <a:ext cy="576837" cx="58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Shape 544"/>
          <p:cNvCxnSpPr>
            <a:stCxn id="528" idx="6"/>
            <a:endCxn id="521" idx="0"/>
          </p:cNvCxnSpPr>
          <p:nvPr/>
        </p:nvCxnSpPr>
        <p:spPr>
          <a:xfrm>
            <a:off y="1946390" x="3718974"/>
            <a:ext cy="308924" cx="7739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45" name="Shape 545"/>
          <p:cNvCxnSpPr>
            <a:stCxn id="524" idx="6"/>
            <a:endCxn id="521" idx="0"/>
          </p:cNvCxnSpPr>
          <p:nvPr/>
        </p:nvCxnSpPr>
        <p:spPr>
          <a:xfrm rot="10800000" flipH="1">
            <a:off y="2927784" x="3718974"/>
            <a:ext cy="269324" cx="7121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46" name="Shape 546"/>
          <p:cNvSpPr/>
          <p:nvPr/>
        </p:nvSpPr>
        <p:spPr>
          <a:xfrm>
            <a:off y="2398648" x="7831114"/>
            <a:ext cy="398965" cx="556686"/>
          </a:xfrm>
          <a:prstGeom prst="flowChartDocument">
            <a:avLst/>
          </a:prstGeom>
          <a:solidFill>
            <a:schemeClr val="accent3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</a:t>
            </a:r>
          </a:p>
        </p:txBody>
      </p:sp>
      <p:sp>
        <p:nvSpPr>
          <p:cNvPr id="547" name="Shape 547"/>
          <p:cNvSpPr/>
          <p:nvPr/>
        </p:nvSpPr>
        <p:spPr>
          <a:xfrm>
            <a:off y="2997626" x="7831114"/>
            <a:ext cy="398965" cx="556686"/>
          </a:xfrm>
          <a:prstGeom prst="flowChartDocument">
            <a:avLst/>
          </a:prstGeom>
          <a:solidFill>
            <a:srgbClr val="F6B26B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lang="en"/>
              <a:t>---------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2" name="Shape 552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latin typeface="Helvetica Neue"/>
                <a:ea typeface="Helvetica Neue"/>
                <a:cs typeface="Helvetica Neue"/>
                <a:sym typeface="Helvetica Neue"/>
              </a:rPr>
              <a:t>GaiaOS 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y="2182706" x="910050"/>
            <a:ext cy="1754099" cx="7323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>
              <a:buNone/>
            </a:pPr>
            <a:r>
              <a:rPr b="1" sz="15000"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sz="15000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</a:t>
            </a:r>
            <a:r>
              <a:rPr b="1" sz="15000"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b="1" sz="15000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8" name="Shape 558"/>
          <p:cNvSpPr/>
          <p:nvPr/>
        </p:nvSpPr>
        <p:spPr>
          <a:xfrm>
            <a:off y="146747" x="5093675"/>
            <a:ext cy="4876424" cx="35478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59" name="Shape 559"/>
          <p:cNvSpPr/>
          <p:nvPr/>
        </p:nvSpPr>
        <p:spPr>
          <a:xfrm>
            <a:off y="146747" x="369275"/>
            <a:ext cy="4876424" cx="35478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560" name="Shape 560"/>
          <p:cNvSpPr/>
          <p:nvPr/>
        </p:nvSpPr>
        <p:spPr>
          <a:xfrm>
            <a:off y="337425" x="1787800"/>
            <a:ext cy="1381500" cx="184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21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</a:p>
        </p:txBody>
      </p:sp>
      <p:sp>
        <p:nvSpPr>
          <p:cNvPr id="561" name="Shape 561"/>
          <p:cNvSpPr/>
          <p:nvPr/>
        </p:nvSpPr>
        <p:spPr>
          <a:xfrm>
            <a:off y="3437812" x="1787800"/>
            <a:ext cy="1381500" cx="184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1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Adapter</a:t>
            </a:r>
          </a:p>
        </p:txBody>
      </p:sp>
      <p:sp>
        <p:nvSpPr>
          <p:cNvPr id="562" name="Shape 562"/>
          <p:cNvSpPr/>
          <p:nvPr/>
        </p:nvSpPr>
        <p:spPr>
          <a:xfrm>
            <a:off y="3437812" x="5398475"/>
            <a:ext cy="1381500" cx="1842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1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Controller</a:t>
            </a:r>
          </a:p>
        </p:txBody>
      </p:sp>
      <p:sp>
        <p:nvSpPr>
          <p:cNvPr id="563" name="Shape 563"/>
          <p:cNvSpPr/>
          <p:nvPr/>
        </p:nvSpPr>
        <p:spPr>
          <a:xfrm>
            <a:off y="1881000" x="5398475"/>
            <a:ext cy="1381500" cx="184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1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Coordinator</a:t>
            </a:r>
          </a:p>
        </p:txBody>
      </p:sp>
      <p:sp>
        <p:nvSpPr>
          <p:cNvPr id="564" name="Shape 564"/>
          <p:cNvSpPr/>
          <p:nvPr/>
        </p:nvSpPr>
        <p:spPr>
          <a:xfrm>
            <a:off y="337425" x="5398475"/>
            <a:ext cy="1381500" cx="1842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1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</a:t>
            </a:r>
          </a:p>
        </p:txBody>
      </p:sp>
      <p:sp>
        <p:nvSpPr>
          <p:cNvPr id="565" name="Shape 565"/>
          <p:cNvSpPr txBox="1"/>
          <p:nvPr/>
        </p:nvSpPr>
        <p:spPr>
          <a:xfrm rot="-5400000">
            <a:off y="3395297" x="64849"/>
            <a:ext cy="857400" cx="1831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3600" lang="en">
                <a:solidFill>
                  <a:srgbClr val="99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Device</a:t>
            </a:r>
          </a:p>
        </p:txBody>
      </p:sp>
      <p:sp>
        <p:nvSpPr>
          <p:cNvPr id="566" name="Shape 566"/>
          <p:cNvSpPr txBox="1"/>
          <p:nvPr/>
        </p:nvSpPr>
        <p:spPr>
          <a:xfrm rot="-5400000">
            <a:off y="3146834" x="6801924"/>
            <a:ext cy="857400" cx="248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B45F0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GaiaOS</a:t>
            </a:r>
          </a:p>
        </p:txBody>
      </p:sp>
      <p:sp>
        <p:nvSpPr>
          <p:cNvPr id="567" name="Shape 567"/>
          <p:cNvSpPr txBox="1"/>
          <p:nvPr/>
        </p:nvSpPr>
        <p:spPr>
          <a:xfrm rot="-5400000">
            <a:off y="1914724" x="3162800"/>
            <a:ext cy="857400" cx="27215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741B4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Appication</a:t>
            </a:r>
          </a:p>
        </p:txBody>
      </p:sp>
      <p:cxnSp>
        <p:nvCxnSpPr>
          <p:cNvPr id="568" name="Shape 568"/>
          <p:cNvCxnSpPr>
            <a:stCxn id="560" idx="2"/>
            <a:endCxn id="561" idx="0"/>
          </p:cNvCxnSpPr>
          <p:nvPr/>
        </p:nvCxnSpPr>
        <p:spPr>
          <a:xfrm>
            <a:off y="1718925" x="2708800"/>
            <a:ext cy="1718887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69" name="Shape 569"/>
          <p:cNvCxnSpPr>
            <a:stCxn id="561" idx="3"/>
            <a:endCxn id="562" idx="1"/>
          </p:cNvCxnSpPr>
          <p:nvPr/>
        </p:nvCxnSpPr>
        <p:spPr>
          <a:xfrm>
            <a:off y="4128562" x="3629800"/>
            <a:ext cy="0" cx="1768674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70" name="Shape 570"/>
          <p:cNvCxnSpPr>
            <a:stCxn id="562" idx="0"/>
            <a:endCxn id="563" idx="2"/>
          </p:cNvCxnSpPr>
          <p:nvPr/>
        </p:nvCxnSpPr>
        <p:spPr>
          <a:xfrm>
            <a:off y="3262500" x="6319475"/>
            <a:ext cy="175312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cxnSp>
        <p:nvCxnSpPr>
          <p:cNvPr id="571" name="Shape 571"/>
          <p:cNvCxnSpPr>
            <a:stCxn id="563" idx="0"/>
            <a:endCxn id="564" idx="2"/>
          </p:cNvCxnSpPr>
          <p:nvPr/>
        </p:nvCxnSpPr>
        <p:spPr>
          <a:xfrm>
            <a:off y="1718925" x="6319475"/>
            <a:ext cy="162074" cx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572" name="Shape 572"/>
          <p:cNvSpPr/>
          <p:nvPr/>
        </p:nvSpPr>
        <p:spPr>
          <a:xfrm>
            <a:off y="270356" x="1705700"/>
            <a:ext cy="4595999" cx="5635800"/>
          </a:xfrm>
          <a:prstGeom prst="rect">
            <a:avLst/>
          </a:prstGeom>
          <a:noFill/>
          <a:ln w="19050" cap="flat">
            <a:solidFill>
              <a:srgbClr val="351C75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77" name="Shape 57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64489" x="-33700"/>
            <a:ext cy="6121440" cx="917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VESPER 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y="3133461" x="439600"/>
            <a:ext cy="1754099" cx="7323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15000" lang="en">
                <a:solidFill>
                  <a:srgbClr val="E0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VHE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y="4913661" x="6144000"/>
            <a:ext cy="202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http://www.flickr.com/photos/14898247@N04/5278868351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" name="Shape 5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85" name="Shape 58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92" name="Shape 59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Shape 59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Shape 59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029420" x="7438300"/>
            <a:ext cy="636334" cx="63633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Shape 596"/>
          <p:cNvSpPr/>
          <p:nvPr/>
        </p:nvSpPr>
        <p:spPr>
          <a:xfrm>
            <a:off y="1512045" x="1396197"/>
            <a:ext cy="2920724" cx="6461400"/>
          </a:xfrm>
          <a:prstGeom prst="arc">
            <a:avLst>
              <a:gd fmla="val 10684174" name="adj1"/>
              <a:gd fmla="val 0" name="adj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triangl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01" name="Shape 60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029420" x="7438300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000837" x="4110733"/>
            <a:ext cy="693500" cx="6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" name="Shape 6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10" name="Shape 6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Shape 61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029420" x="7438300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000837" x="4110733"/>
            <a:ext cy="693500" cx="6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063490" x="8321921"/>
            <a:ext cy="568194" cx="5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/>
          <p:nvPr/>
        </p:nvSpPr>
        <p:spPr>
          <a:xfrm>
            <a:off y="3130012" x="7025025"/>
            <a:ext cy="435149" cx="5801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/>
              <a:t>A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7" name="Shape 1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806625" x="0"/>
            <a:ext cy="6864524" cx="915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y="6600" x="0"/>
            <a:ext cy="5136899" cx="9152699"/>
          </a:xfrm>
          <a:prstGeom prst="rect">
            <a:avLst/>
          </a:prstGeom>
          <a:solidFill>
            <a:srgbClr val="FFFFFF">
              <a:alpha val="4923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109" name="Shape 10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053984" x="6241093"/>
            <a:ext cy="1799359" cx="193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453071" x="536325"/>
            <a:ext cy="2591521" cx="183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97812" x="6332668"/>
            <a:ext cy="1988461" cx="169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67550" x="237400"/>
            <a:ext cy="2090736" cx="237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707565" x="3181312"/>
            <a:ext cy="874212" cx="219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2381068" x="3378262"/>
            <a:ext cy="1874956" cx="189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" name="Shape 6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21" name="Shape 6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029420" x="7438300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Shape 625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000837" x="4110733"/>
            <a:ext cy="693500" cx="6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Shape 626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063490" x="8321921"/>
            <a:ext cy="568194" cx="5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/>
          <p:nvPr/>
        </p:nvSpPr>
        <p:spPr>
          <a:xfrm>
            <a:off y="3130012" x="5128825"/>
            <a:ext cy="435149" cx="5801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/>
              <a:t>A</a:t>
            </a:r>
          </a:p>
        </p:txBody>
      </p:sp>
      <p:cxnSp>
        <p:nvCxnSpPr>
          <p:cNvPr id="628" name="Shape 628"/>
          <p:cNvCxnSpPr>
            <a:stCxn id="629" idx="2"/>
            <a:endCxn id="627" idx="6"/>
          </p:cNvCxnSpPr>
          <p:nvPr/>
        </p:nvCxnSpPr>
        <p:spPr>
          <a:xfrm rot="10800000">
            <a:off y="3347587" x="5709024"/>
            <a:ext cy="0" cx="13160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4" name="Shape 634"/>
          <p:cNvSpPr/>
          <p:nvPr/>
        </p:nvSpPr>
        <p:spPr>
          <a:xfrm rot="10800000">
            <a:off y="2154618" x="1541615"/>
            <a:ext cy="2920724" cx="6461400"/>
          </a:xfrm>
          <a:prstGeom prst="arc">
            <a:avLst>
              <a:gd fmla="val 10684174" name="adj1"/>
              <a:gd fmla="val 0" name="adj2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triangl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635" name="Shape 6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Shape 63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029420" x="7438300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Shape 63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000837" x="4110733"/>
            <a:ext cy="693500" cx="6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Shape 64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063490" x="8321921"/>
            <a:ext cy="568194" cx="5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Shape 641"/>
          <p:cNvSpPr/>
          <p:nvPr/>
        </p:nvSpPr>
        <p:spPr>
          <a:xfrm>
            <a:off y="3130012" x="5128825"/>
            <a:ext cy="435149" cx="5801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/>
              <a:t>A</a:t>
            </a:r>
          </a:p>
        </p:txBody>
      </p:sp>
      <p:sp>
        <p:nvSpPr>
          <p:cNvPr id="642" name="Shape 642"/>
          <p:cNvSpPr/>
          <p:nvPr/>
        </p:nvSpPr>
        <p:spPr>
          <a:xfrm>
            <a:off y="4668712" x="4607175"/>
            <a:ext cy="375974" cx="4572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lang="en"/>
              <a:t>P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" name="Shape 6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47" name="Shape 64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Shape 64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029420" x="7438300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000837" x="4110733"/>
            <a:ext cy="693500" cx="6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063490" x="8321921"/>
            <a:ext cy="568194" cx="5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/>
          <p:nvPr/>
        </p:nvSpPr>
        <p:spPr>
          <a:xfrm>
            <a:off y="3130012" x="5128825"/>
            <a:ext cy="435149" cx="5801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/>
              <a:t>A</a:t>
            </a:r>
          </a:p>
        </p:txBody>
      </p:sp>
      <p:cxnSp>
        <p:nvCxnSpPr>
          <p:cNvPr id="654" name="Shape 654"/>
          <p:cNvCxnSpPr>
            <a:stCxn id="521" idx="0"/>
            <a:endCxn id="521" idx="0"/>
          </p:cNvCxnSpPr>
          <p:nvPr/>
        </p:nvCxnSpPr>
        <p:spPr>
          <a:xfrm rot="10800000">
            <a:off y="3347587" x="1820075"/>
            <a:ext cy="0" cx="2321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655" name="Shape 655"/>
          <p:cNvSpPr/>
          <p:nvPr/>
        </p:nvSpPr>
        <p:spPr>
          <a:xfrm>
            <a:off y="2828906" x="817700"/>
            <a:ext cy="375974" cx="457200"/>
          </a:xfrm>
          <a:prstGeom prst="foldedCorner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/>
              <a:t>P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" name="Shape 6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60" name="Shape 66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33217" x="24899"/>
            <a:ext cy="6099091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y="68137" x="439600"/>
            <a:ext cy="1322099" cx="8638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MediaBroker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y="3097106" x="518796"/>
            <a:ext cy="1754099" cx="80975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150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Streams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" name="Shape 6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67" name="Shape 6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Shape 66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2983256" x="805975"/>
            <a:ext cy="728662" cx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/>
          <p:nvPr/>
        </p:nvSpPr>
        <p:spPr>
          <a:xfrm>
            <a:off y="2650856" x="1253600"/>
            <a:ext cy="372600" cx="347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" name="Shape 6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75" name="Shape 67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63803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Shape 67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68287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983256" x="805975"/>
            <a:ext cy="728662" cx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83" name="Shape 68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63803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76137" x="6154625"/>
            <a:ext cy="342900" cx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176137" x="1749650"/>
            <a:ext cy="342900" cx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 txBox="1"/>
          <p:nvPr/>
        </p:nvSpPr>
        <p:spPr>
          <a:xfrm>
            <a:off y="2835506" x="1804550"/>
            <a:ext cy="372600" cx="3474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</p:txBody>
      </p:sp>
      <p:pic>
        <p:nvPicPr>
          <p:cNvPr id="688" name="Shape 68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160751" x="68287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2983256" x="805975"/>
            <a:ext cy="728662" cx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" name="Shape 6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694" name="Shape 69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63803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229195" x="4147776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176137" x="6154625"/>
            <a:ext cy="342900" cx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3160751" x="68287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2983256" x="805975"/>
            <a:ext cy="728662" cx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Shape 700"/>
          <p:cNvCxnSpPr>
            <a:stCxn id="521" idx="0"/>
            <a:endCxn id="521" idx="0"/>
          </p:cNvCxnSpPr>
          <p:nvPr/>
        </p:nvCxnSpPr>
        <p:spPr>
          <a:xfrm rot="10800000">
            <a:off y="1655081" x="4853200"/>
            <a:ext cy="1450800" cx="189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701" name="Shape 701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1375912" x="3877400"/>
            <a:ext cy="342900" cx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706" name="Shape 706"/>
          <p:cNvCxnSpPr>
            <a:stCxn id="521" idx="0"/>
            <a:endCxn id="521" idx="0"/>
          </p:cNvCxnSpPr>
          <p:nvPr/>
        </p:nvCxnSpPr>
        <p:spPr>
          <a:xfrm flipH="1">
            <a:off y="1674937" x="1696949"/>
            <a:ext cy="1444050" cx="23475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707" name="Shape 70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890387" x="63803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3875212" x="817700"/>
            <a:ext cy="914400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1266109"/>
            <a:ext cy="241785" cx="24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2983256" x="805975"/>
            <a:ext cy="728662" cx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1229195" x="4147776"/>
            <a:ext cy="636334" cx="63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3176137" x="6154625"/>
            <a:ext cy="342900" cx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160751" x="6828709"/>
            <a:ext cy="241785" cx="241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Shape 714"/>
          <p:cNvCxnSpPr>
            <a:stCxn id="521" idx="0"/>
            <a:endCxn id="521" idx="0"/>
          </p:cNvCxnSpPr>
          <p:nvPr/>
        </p:nvCxnSpPr>
        <p:spPr>
          <a:xfrm rot="10800000">
            <a:off y="1655081" x="4853200"/>
            <a:ext cy="1450800" cx="1899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pic>
        <p:nvPicPr>
          <p:cNvPr id="715" name="Shape 715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1375912" x="3877400"/>
            <a:ext cy="342900" cx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720" name="Shape 7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52500" x="0"/>
            <a:ext cy="6858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Shape 721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r" rtl="0" lvl="0"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MundoCore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y="2331850" x="518800"/>
            <a:ext cy="2412599" cx="82646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9600"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Distribuídos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y="4954275" x="0"/>
            <a:ext cy="189224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FFFFFF"/>
                </a:solidFill>
              </a:rPr>
              <a:t>"http://www.flickr.com/photos/14127431@N00/40786131/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19" name="Shape 1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481" x="30774"/>
            <a:ext cy="6078594" cx="91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21" name="Shape 121"/>
          <p:cNvSpPr/>
          <p:nvPr/>
        </p:nvSpPr>
        <p:spPr>
          <a:xfrm>
            <a:off y="3871912" x="7303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22" name="Shape 122"/>
          <p:cNvSpPr/>
          <p:nvPr/>
        </p:nvSpPr>
        <p:spPr>
          <a:xfrm>
            <a:off y="3871912" x="5627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23" name="Shape 123"/>
          <p:cNvSpPr/>
          <p:nvPr/>
        </p:nvSpPr>
        <p:spPr>
          <a:xfrm>
            <a:off y="3871912" x="3874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24" name="Shape 124"/>
          <p:cNvSpPr/>
          <p:nvPr/>
        </p:nvSpPr>
        <p:spPr>
          <a:xfrm>
            <a:off y="3871912" x="2198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25" name="Shape 125"/>
          <p:cNvSpPr/>
          <p:nvPr/>
        </p:nvSpPr>
        <p:spPr>
          <a:xfrm>
            <a:off y="3871912" x="445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126" name="Shape 1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055628" x="4057056"/>
            <a:ext cy="806929" cx="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01582" x="536325"/>
            <a:ext cy="1243010" cx="8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4019129" x="5847301"/>
            <a:ext cy="879926" cx="75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4025600" x="7491050"/>
            <a:ext cy="794975" cx="90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4064842" x="2350115"/>
            <a:ext cy="788501" cx="7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y="461606" x="3965337"/>
            <a:ext cy="764923" cx="1213326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cxnSp>
        <p:nvCxnSpPr>
          <p:cNvPr id="132" name="Shape 132"/>
          <p:cNvCxnSpPr>
            <a:stCxn id="131" idx="2"/>
            <a:endCxn id="133" idx="0"/>
          </p:cNvCxnSpPr>
          <p:nvPr/>
        </p:nvCxnSpPr>
        <p:spPr>
          <a:xfrm flipH="1">
            <a:off y="1175959" x="1169400"/>
            <a:ext cy="2708100" cx="34025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34" name="Shape 134"/>
          <p:cNvCxnSpPr>
            <a:stCxn id="133" idx="0"/>
            <a:endCxn id="124" idx="0"/>
          </p:cNvCxnSpPr>
          <p:nvPr/>
        </p:nvCxnSpPr>
        <p:spPr>
          <a:xfrm flipH="1">
            <a:off y="1180462" x="2933974"/>
            <a:ext cy="2691450" cx="16380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35" name="Shape 135"/>
          <p:cNvCxnSpPr>
            <a:stCxn id="131" idx="2"/>
            <a:endCxn id="123" idx="0"/>
          </p:cNvCxnSpPr>
          <p:nvPr/>
        </p:nvCxnSpPr>
        <p:spPr>
          <a:xfrm>
            <a:off y="1175959" x="4572000"/>
            <a:ext cy="2695952" cx="38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36" name="Shape 136"/>
          <p:cNvCxnSpPr>
            <a:stCxn id="133" idx="0"/>
            <a:endCxn id="122" idx="0"/>
          </p:cNvCxnSpPr>
          <p:nvPr/>
        </p:nvCxnSpPr>
        <p:spPr>
          <a:xfrm>
            <a:off y="1193512" x="4580674"/>
            <a:ext cy="2678399" cx="17822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37" name="Shape 137"/>
          <p:cNvCxnSpPr>
            <a:stCxn id="131" idx="2"/>
            <a:endCxn id="121" idx="0"/>
          </p:cNvCxnSpPr>
          <p:nvPr/>
        </p:nvCxnSpPr>
        <p:spPr>
          <a:xfrm>
            <a:off y="1175959" x="4572000"/>
            <a:ext cy="2695952" cx="3467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38" name="Shape 138"/>
          <p:cNvSpPr txBox="1"/>
          <p:nvPr/>
        </p:nvSpPr>
        <p:spPr>
          <a:xfrm>
            <a:off y="4976437" x="6144000"/>
            <a:ext cy="182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http://www.flickr.com/photos/44718043@N06/4224085160/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8" name="Shape 728"/>
          <p:cNvSpPr/>
          <p:nvPr/>
        </p:nvSpPr>
        <p:spPr>
          <a:xfrm>
            <a:off y="1895829" x="694600"/>
            <a:ext cy="1526625" cx="3420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29" name="Shape 729"/>
          <p:cNvSpPr txBox="1"/>
          <p:nvPr/>
        </p:nvSpPr>
        <p:spPr>
          <a:xfrm>
            <a:off y="2835525" x="1248525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4" name="Shape 734"/>
          <p:cNvSpPr/>
          <p:nvPr/>
        </p:nvSpPr>
        <p:spPr>
          <a:xfrm>
            <a:off y="1895829" x="694600"/>
            <a:ext cy="1526625" cx="3420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35" name="Shape 735"/>
          <p:cNvSpPr txBox="1"/>
          <p:nvPr/>
        </p:nvSpPr>
        <p:spPr>
          <a:xfrm>
            <a:off y="2835525" x="1248525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36" name="Shape 736"/>
          <p:cNvSpPr/>
          <p:nvPr/>
        </p:nvSpPr>
        <p:spPr>
          <a:xfrm>
            <a:off y="3178425" x="3378450"/>
            <a:ext cy="1124324" cx="2387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37" name="Shape 737"/>
          <p:cNvSpPr txBox="1"/>
          <p:nvPr/>
        </p:nvSpPr>
        <p:spPr>
          <a:xfrm>
            <a:off y="3853237" x="3774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38" name="Shape 738"/>
          <p:cNvSpPr/>
          <p:nvPr/>
        </p:nvSpPr>
        <p:spPr>
          <a:xfrm>
            <a:off y="2248631" x="1406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39" name="Shape 739"/>
          <p:cNvSpPr/>
          <p:nvPr/>
        </p:nvSpPr>
        <p:spPr>
          <a:xfrm>
            <a:off y="2000268" x="2256700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40" name="Shape 740"/>
          <p:cNvSpPr/>
          <p:nvPr/>
        </p:nvSpPr>
        <p:spPr>
          <a:xfrm>
            <a:off y="2644368" x="2171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41" name="Shape 741"/>
          <p:cNvSpPr/>
          <p:nvPr/>
        </p:nvSpPr>
        <p:spPr>
          <a:xfrm>
            <a:off y="2433262" x="3106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42" name="Shape 742"/>
          <p:cNvSpPr/>
          <p:nvPr/>
        </p:nvSpPr>
        <p:spPr>
          <a:xfrm>
            <a:off y="3562500" x="474492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cxnSp>
        <p:nvCxnSpPr>
          <p:cNvPr id="743" name="Shape 743"/>
          <p:cNvCxnSpPr>
            <a:stCxn id="521" idx="0"/>
            <a:endCxn id="521" idx="0"/>
          </p:cNvCxnSpPr>
          <p:nvPr/>
        </p:nvCxnSpPr>
        <p:spPr>
          <a:xfrm rot="10800000">
            <a:off y="2927887" x="3226874"/>
            <a:ext cy="454949" cx="8088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sp>
        <p:nvSpPr>
          <p:cNvPr id="744" name="Shape 744"/>
          <p:cNvSpPr/>
          <p:nvPr/>
        </p:nvSpPr>
        <p:spPr>
          <a:xfrm>
            <a:off y="3325706" x="3871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" name="Shape 7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9" name="Shape 749"/>
          <p:cNvSpPr/>
          <p:nvPr/>
        </p:nvSpPr>
        <p:spPr>
          <a:xfrm>
            <a:off y="1895829" x="694600"/>
            <a:ext cy="1526625" cx="3420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50" name="Shape 750"/>
          <p:cNvSpPr txBox="1"/>
          <p:nvPr/>
        </p:nvSpPr>
        <p:spPr>
          <a:xfrm>
            <a:off y="2835525" x="1248525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51" name="Shape 751"/>
          <p:cNvSpPr/>
          <p:nvPr/>
        </p:nvSpPr>
        <p:spPr>
          <a:xfrm>
            <a:off y="3178425" x="3378450"/>
            <a:ext cy="1124324" cx="2387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52" name="Shape 752"/>
          <p:cNvSpPr txBox="1"/>
          <p:nvPr/>
        </p:nvSpPr>
        <p:spPr>
          <a:xfrm>
            <a:off y="3853237" x="3774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53" name="Shape 753"/>
          <p:cNvSpPr/>
          <p:nvPr/>
        </p:nvSpPr>
        <p:spPr>
          <a:xfrm>
            <a:off y="2248631" x="1406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54" name="Shape 754"/>
          <p:cNvSpPr/>
          <p:nvPr/>
        </p:nvSpPr>
        <p:spPr>
          <a:xfrm>
            <a:off y="2000268" x="2256700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55" name="Shape 755"/>
          <p:cNvSpPr/>
          <p:nvPr/>
        </p:nvSpPr>
        <p:spPr>
          <a:xfrm>
            <a:off y="2644368" x="2171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56" name="Shape 756"/>
          <p:cNvSpPr/>
          <p:nvPr/>
        </p:nvSpPr>
        <p:spPr>
          <a:xfrm>
            <a:off y="2433262" x="3106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57" name="Shape 757"/>
          <p:cNvSpPr/>
          <p:nvPr/>
        </p:nvSpPr>
        <p:spPr>
          <a:xfrm>
            <a:off y="3562500" x="474492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cxnSp>
        <p:nvCxnSpPr>
          <p:cNvPr id="758" name="Shape 758"/>
          <p:cNvCxnSpPr>
            <a:stCxn id="521" idx="0"/>
            <a:endCxn id="521" idx="0"/>
          </p:cNvCxnSpPr>
          <p:nvPr/>
        </p:nvCxnSpPr>
        <p:spPr>
          <a:xfrm rot="10800000">
            <a:off y="2927887" x="3226874"/>
            <a:ext cy="454949" cx="8088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sp>
        <p:nvSpPr>
          <p:cNvPr id="759" name="Shape 759"/>
          <p:cNvSpPr/>
          <p:nvPr/>
        </p:nvSpPr>
        <p:spPr>
          <a:xfrm>
            <a:off y="1052906" x="1186950"/>
            <a:ext cy="356175" cx="764999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</a:p>
        </p:txBody>
      </p:sp>
      <p:cxnSp>
        <p:nvCxnSpPr>
          <p:cNvPr id="760" name="Shape 760"/>
          <p:cNvCxnSpPr>
            <a:stCxn id="521" idx="0"/>
            <a:endCxn id="521" idx="0"/>
          </p:cNvCxnSpPr>
          <p:nvPr/>
        </p:nvCxnSpPr>
        <p:spPr>
          <a:xfrm flipH="1">
            <a:off y="1529868" x="1688125"/>
            <a:ext cy="593549" cx="68579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sp>
        <p:nvSpPr>
          <p:cNvPr id="761" name="Shape 761"/>
          <p:cNvSpPr/>
          <p:nvPr/>
        </p:nvSpPr>
        <p:spPr>
          <a:xfrm>
            <a:off y="1219950" x="2256700"/>
            <a:ext cy="356175" cx="764999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</a:p>
        </p:txBody>
      </p:sp>
      <p:sp>
        <p:nvSpPr>
          <p:cNvPr id="762" name="Shape 762"/>
          <p:cNvSpPr/>
          <p:nvPr/>
        </p:nvSpPr>
        <p:spPr>
          <a:xfrm>
            <a:off y="3325706" x="3871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y="3959850" x="1022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8" name="Shape 768"/>
          <p:cNvSpPr/>
          <p:nvPr/>
        </p:nvSpPr>
        <p:spPr>
          <a:xfrm>
            <a:off y="1668337" x="87175"/>
            <a:ext cy="3165074" cx="6044699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69" name="Shape 769"/>
          <p:cNvSpPr/>
          <p:nvPr/>
        </p:nvSpPr>
        <p:spPr>
          <a:xfrm>
            <a:off y="1895829" x="694600"/>
            <a:ext cy="1526625" cx="3420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70" name="Shape 770"/>
          <p:cNvSpPr txBox="1"/>
          <p:nvPr/>
        </p:nvSpPr>
        <p:spPr>
          <a:xfrm>
            <a:off y="2835525" x="1248525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71" name="Shape 771"/>
          <p:cNvSpPr/>
          <p:nvPr/>
        </p:nvSpPr>
        <p:spPr>
          <a:xfrm>
            <a:off y="3178425" x="3378450"/>
            <a:ext cy="1124324" cx="2387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72" name="Shape 772"/>
          <p:cNvSpPr txBox="1"/>
          <p:nvPr/>
        </p:nvSpPr>
        <p:spPr>
          <a:xfrm>
            <a:off y="3853237" x="3774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73" name="Shape 773"/>
          <p:cNvSpPr/>
          <p:nvPr/>
        </p:nvSpPr>
        <p:spPr>
          <a:xfrm>
            <a:off y="2248631" x="1406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74" name="Shape 774"/>
          <p:cNvSpPr/>
          <p:nvPr/>
        </p:nvSpPr>
        <p:spPr>
          <a:xfrm>
            <a:off y="2000268" x="2256700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75" name="Shape 775"/>
          <p:cNvSpPr/>
          <p:nvPr/>
        </p:nvSpPr>
        <p:spPr>
          <a:xfrm>
            <a:off y="2644368" x="2171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76" name="Shape 776"/>
          <p:cNvSpPr/>
          <p:nvPr/>
        </p:nvSpPr>
        <p:spPr>
          <a:xfrm>
            <a:off y="2433262" x="3106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77" name="Shape 777"/>
          <p:cNvSpPr/>
          <p:nvPr/>
        </p:nvSpPr>
        <p:spPr>
          <a:xfrm>
            <a:off y="3562500" x="474492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cxnSp>
        <p:nvCxnSpPr>
          <p:cNvPr id="778" name="Shape 778"/>
          <p:cNvCxnSpPr>
            <a:stCxn id="521" idx="0"/>
            <a:endCxn id="521" idx="0"/>
          </p:cNvCxnSpPr>
          <p:nvPr/>
        </p:nvCxnSpPr>
        <p:spPr>
          <a:xfrm rot="10800000">
            <a:off y="2927887" x="3226874"/>
            <a:ext cy="454949" cx="8088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sp>
        <p:nvSpPr>
          <p:cNvPr id="779" name="Shape 779"/>
          <p:cNvSpPr/>
          <p:nvPr/>
        </p:nvSpPr>
        <p:spPr>
          <a:xfrm>
            <a:off y="1052906" x="1186950"/>
            <a:ext cy="356175" cx="764999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</a:p>
        </p:txBody>
      </p:sp>
      <p:cxnSp>
        <p:nvCxnSpPr>
          <p:cNvPr id="780" name="Shape 780"/>
          <p:cNvCxnSpPr>
            <a:stCxn id="521" idx="0"/>
            <a:endCxn id="521" idx="0"/>
          </p:cNvCxnSpPr>
          <p:nvPr/>
        </p:nvCxnSpPr>
        <p:spPr>
          <a:xfrm flipH="1">
            <a:off y="1529868" x="1688125"/>
            <a:ext cy="593549" cx="68579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sp>
        <p:nvSpPr>
          <p:cNvPr id="781" name="Shape 781"/>
          <p:cNvSpPr/>
          <p:nvPr/>
        </p:nvSpPr>
        <p:spPr>
          <a:xfrm>
            <a:off y="1219950" x="2256700"/>
            <a:ext cy="356175" cx="764999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</a:p>
        </p:txBody>
      </p:sp>
      <p:sp>
        <p:nvSpPr>
          <p:cNvPr id="782" name="Shape 782"/>
          <p:cNvSpPr/>
          <p:nvPr/>
        </p:nvSpPr>
        <p:spPr>
          <a:xfrm>
            <a:off y="3325706" x="3871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y="3959850" x="1022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8" name="Shape 788"/>
          <p:cNvSpPr/>
          <p:nvPr/>
        </p:nvSpPr>
        <p:spPr>
          <a:xfrm>
            <a:off y="1668337" x="87175"/>
            <a:ext cy="3165074" cx="6044699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89" name="Shape 789"/>
          <p:cNvSpPr/>
          <p:nvPr/>
        </p:nvSpPr>
        <p:spPr>
          <a:xfrm>
            <a:off y="1895829" x="694600"/>
            <a:ext cy="1526625" cx="3420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90" name="Shape 790"/>
          <p:cNvSpPr txBox="1"/>
          <p:nvPr/>
        </p:nvSpPr>
        <p:spPr>
          <a:xfrm>
            <a:off y="2835525" x="1248525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91" name="Shape 791"/>
          <p:cNvSpPr/>
          <p:nvPr/>
        </p:nvSpPr>
        <p:spPr>
          <a:xfrm>
            <a:off y="3178425" x="3378450"/>
            <a:ext cy="1124324" cx="2387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792" name="Shape 792"/>
          <p:cNvSpPr txBox="1"/>
          <p:nvPr/>
        </p:nvSpPr>
        <p:spPr>
          <a:xfrm>
            <a:off y="3853237" x="3774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</a:p>
        </p:txBody>
      </p:sp>
      <p:sp>
        <p:nvSpPr>
          <p:cNvPr id="793" name="Shape 793"/>
          <p:cNvSpPr/>
          <p:nvPr/>
        </p:nvSpPr>
        <p:spPr>
          <a:xfrm>
            <a:off y="2248631" x="1406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94" name="Shape 794"/>
          <p:cNvSpPr/>
          <p:nvPr/>
        </p:nvSpPr>
        <p:spPr>
          <a:xfrm>
            <a:off y="2000268" x="2256700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95" name="Shape 795"/>
          <p:cNvSpPr/>
          <p:nvPr/>
        </p:nvSpPr>
        <p:spPr>
          <a:xfrm>
            <a:off y="2644368" x="21717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96" name="Shape 796"/>
          <p:cNvSpPr/>
          <p:nvPr/>
        </p:nvSpPr>
        <p:spPr>
          <a:xfrm>
            <a:off y="2433262" x="3106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797" name="Shape 797"/>
          <p:cNvSpPr/>
          <p:nvPr/>
        </p:nvSpPr>
        <p:spPr>
          <a:xfrm>
            <a:off y="3562500" x="474492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cxnSp>
        <p:nvCxnSpPr>
          <p:cNvPr id="798" name="Shape 798"/>
          <p:cNvCxnSpPr>
            <a:stCxn id="521" idx="0"/>
            <a:endCxn id="521" idx="0"/>
          </p:cNvCxnSpPr>
          <p:nvPr/>
        </p:nvCxnSpPr>
        <p:spPr>
          <a:xfrm rot="10800000">
            <a:off y="2927887" x="3226874"/>
            <a:ext cy="454949" cx="8088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sp>
        <p:nvSpPr>
          <p:cNvPr id="799" name="Shape 799"/>
          <p:cNvSpPr/>
          <p:nvPr/>
        </p:nvSpPr>
        <p:spPr>
          <a:xfrm>
            <a:off y="1052906" x="1186950"/>
            <a:ext cy="356175" cx="764999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</a:p>
        </p:txBody>
      </p:sp>
      <p:sp>
        <p:nvSpPr>
          <p:cNvPr id="800" name="Shape 800"/>
          <p:cNvSpPr/>
          <p:nvPr/>
        </p:nvSpPr>
        <p:spPr>
          <a:xfrm>
            <a:off y="675995" x="6244725"/>
            <a:ext cy="3906899" cx="59303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cxnSp>
        <p:nvCxnSpPr>
          <p:cNvPr id="801" name="Shape 801"/>
          <p:cNvCxnSpPr>
            <a:stCxn id="521" idx="0"/>
            <a:endCxn id="521" idx="0"/>
          </p:cNvCxnSpPr>
          <p:nvPr/>
        </p:nvCxnSpPr>
        <p:spPr>
          <a:xfrm flipH="1">
            <a:off y="1529868" x="1688125"/>
            <a:ext cy="593549" cx="685799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none"/>
            <a:tailEnd w="lg" len="lg" type="stealth"/>
          </a:ln>
        </p:spPr>
      </p:cxnSp>
      <p:cxnSp>
        <p:nvCxnSpPr>
          <p:cNvPr id="802" name="Shape 802"/>
          <p:cNvCxnSpPr>
            <a:stCxn id="521" idx="0"/>
            <a:endCxn id="521" idx="0"/>
          </p:cNvCxnSpPr>
          <p:nvPr/>
        </p:nvCxnSpPr>
        <p:spPr>
          <a:xfrm flipH="1">
            <a:off y="2723418" x="5143549"/>
            <a:ext cy="230849" cx="1776000"/>
          </a:xfrm>
          <a:prstGeom prst="straightConnector1">
            <a:avLst/>
          </a:prstGeom>
          <a:noFill/>
          <a:ln w="76200" cap="flat">
            <a:solidFill>
              <a:srgbClr val="000000"/>
            </a:solidFill>
            <a:prstDash val="solid"/>
            <a:round/>
            <a:headEnd w="lg" len="lg" type="stealth"/>
            <a:tailEnd w="lg" len="lg" type="stealth"/>
          </a:ln>
        </p:spPr>
      </p:cxnSp>
      <p:sp>
        <p:nvSpPr>
          <p:cNvPr id="803" name="Shape 803"/>
          <p:cNvSpPr/>
          <p:nvPr/>
        </p:nvSpPr>
        <p:spPr>
          <a:xfrm>
            <a:off y="1219950" x="2256700"/>
            <a:ext cy="356175" cx="764999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IT</a:t>
            </a:r>
          </a:p>
        </p:txBody>
      </p:sp>
      <p:sp>
        <p:nvSpPr>
          <p:cNvPr id="804" name="Shape 804"/>
          <p:cNvSpPr/>
          <p:nvPr/>
        </p:nvSpPr>
        <p:spPr>
          <a:xfrm>
            <a:off y="3325706" x="3871675"/>
            <a:ext cy="356175" cx="764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US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y="3959850" x="1022850"/>
            <a:ext cy="342899" cx="756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y="3382837" x="6872675"/>
            <a:ext cy="342899" cx="10682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2400" lang="en">
                <a:latin typeface="Helvetica Neue"/>
                <a:ea typeface="Helvetica Neue"/>
                <a:cs typeface="Helvetica Neue"/>
                <a:sym typeface="Helvetica Neue"/>
              </a:rPr>
              <a:t>THEY</a:t>
            </a:r>
          </a:p>
        </p:txBody>
      </p:sp>
      <p:sp>
        <p:nvSpPr>
          <p:cNvPr id="807" name="Shape 807"/>
          <p:cNvSpPr/>
          <p:nvPr/>
        </p:nvSpPr>
        <p:spPr>
          <a:xfrm>
            <a:off y="999093" x="7399475"/>
            <a:ext cy="1124324" cx="23871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808" name="Shape 808"/>
          <p:cNvSpPr/>
          <p:nvPr/>
        </p:nvSpPr>
        <p:spPr>
          <a:xfrm>
            <a:off y="2316712" x="8041359"/>
            <a:ext cy="1928924" cx="20835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13" name="Shape 8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495299" x="0"/>
            <a:ext cy="68580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7200" lang="en">
                <a:latin typeface="Helvetica Neue"/>
                <a:ea typeface="Helvetica Neue"/>
                <a:cs typeface="Helvetica Neue"/>
                <a:sym typeface="Helvetica Neue"/>
              </a:rPr>
              <a:t>MoCA 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y="2182706" x="910050"/>
            <a:ext cy="1754099" cx="7592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15000" lang="en">
                <a:solidFill>
                  <a:srgbClr val="E6913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y="4941000" x="6144000"/>
            <a:ext cy="202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http://www.flickr.com/photos/38838670@N08/4796155733/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21" name="Shape 8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29468" x="24899"/>
            <a:ext cy="608118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Shape 822"/>
          <p:cNvSpPr txBox="1"/>
          <p:nvPr/>
        </p:nvSpPr>
        <p:spPr>
          <a:xfrm>
            <a:off y="4941355" x="0"/>
            <a:ext cy="2025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/>
              <a:t>http://www.flickr.com/photos/27584532@N03/4730969275/</a:t>
            </a:r>
          </a:p>
        </p:txBody>
      </p:sp>
      <p:sp>
        <p:nvSpPr>
          <p:cNvPr id="823" name="Shape 823"/>
          <p:cNvSpPr txBox="1"/>
          <p:nvPr/>
        </p:nvSpPr>
        <p:spPr>
          <a:xfrm>
            <a:off y="296737" x="439600"/>
            <a:ext cy="1322099" cx="83393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7200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Gathor Tech </a:t>
            </a:r>
          </a:p>
        </p:txBody>
      </p:sp>
      <p:sp>
        <p:nvSpPr>
          <p:cNvPr id="824" name="Shape 824"/>
          <p:cNvSpPr txBox="1"/>
          <p:nvPr/>
        </p:nvSpPr>
        <p:spPr>
          <a:xfrm>
            <a:off y="1526605" x="910050"/>
            <a:ext cy="3556200" cx="7592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buNone/>
            </a:pPr>
            <a:r>
              <a:rPr b="1" sz="12000" lang="en">
                <a:solidFill>
                  <a:srgbClr val="FF99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 House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" name="Shape 8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29" name="Shape 8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30596" x="0"/>
            <a:ext cy="5404693" cx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Shape 830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831" name="Shape 831"/>
          <p:cNvSpPr/>
          <p:nvPr/>
        </p:nvSpPr>
        <p:spPr>
          <a:xfrm>
            <a:off y="428625" x="140675"/>
            <a:ext cy="1318724" cx="3244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WSAMI</a:t>
            </a:r>
          </a:p>
        </p:txBody>
      </p:sp>
      <p:sp>
        <p:nvSpPr>
          <p:cNvPr id="832" name="Shape 832"/>
          <p:cNvSpPr/>
          <p:nvPr/>
        </p:nvSpPr>
        <p:spPr>
          <a:xfrm>
            <a:off y="428625" x="3493475"/>
            <a:ext cy="1318724" cx="3244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Home SOA</a:t>
            </a:r>
          </a:p>
        </p:txBody>
      </p:sp>
      <p:sp>
        <p:nvSpPr>
          <p:cNvPr id="833" name="Shape 833"/>
          <p:cNvSpPr/>
          <p:nvPr/>
        </p:nvSpPr>
        <p:spPr>
          <a:xfrm>
            <a:off y="1841981" x="140675"/>
            <a:ext cy="1318724" cx="32445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SATIN</a:t>
            </a:r>
          </a:p>
        </p:txBody>
      </p:sp>
      <p:sp>
        <p:nvSpPr>
          <p:cNvPr id="834" name="Shape 834"/>
          <p:cNvSpPr/>
          <p:nvPr/>
        </p:nvSpPr>
        <p:spPr>
          <a:xfrm>
            <a:off y="1841981" x="3493475"/>
            <a:ext cy="1318724" cx="32445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Mico</a:t>
            </a:r>
          </a:p>
        </p:txBody>
      </p:sp>
      <p:sp>
        <p:nvSpPr>
          <p:cNvPr id="835" name="Shape 835"/>
          <p:cNvSpPr/>
          <p:nvPr/>
        </p:nvSpPr>
        <p:spPr>
          <a:xfrm>
            <a:off y="3255356" x="140675"/>
            <a:ext cy="1318724" cx="32445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E-Sense</a:t>
            </a:r>
          </a:p>
        </p:txBody>
      </p:sp>
      <p:sp>
        <p:nvSpPr>
          <p:cNvPr id="836" name="Shape 836"/>
          <p:cNvSpPr/>
          <p:nvPr/>
        </p:nvSpPr>
        <p:spPr>
          <a:xfrm>
            <a:off y="3255356" x="3493475"/>
            <a:ext cy="1318724" cx="32445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sz="3400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Hydra</a:t>
            </a:r>
          </a:p>
        </p:txBody>
      </p:sp>
      <p:sp>
        <p:nvSpPr>
          <p:cNvPr id="837" name="Shape 837"/>
          <p:cNvSpPr txBox="1"/>
          <p:nvPr/>
        </p:nvSpPr>
        <p:spPr>
          <a:xfrm rot="5400000">
            <a:off y="1811174" x="5756675"/>
            <a:ext cy="1719000" cx="44840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b="1" sz="9600" lang="en">
                <a:latin typeface="Helvetica Neue"/>
                <a:ea typeface="Helvetica Neue"/>
                <a:cs typeface="Helvetica Neue"/>
                <a:sym typeface="Helvetica Neue"/>
              </a:rPr>
              <a:t>Outros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842" name="Shape 8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927261" x="17200"/>
            <a:ext cy="6078759" cx="91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Shape 843"/>
          <p:cNvSpPr txBox="1"/>
          <p:nvPr/>
        </p:nvSpPr>
        <p:spPr>
          <a:xfrm>
            <a:off y="4950900" x="0"/>
            <a:ext cy="192599" cx="2521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100000"/>
              <a:buFont typeface="Arial"/>
              <a:buNone/>
            </a:pPr>
            <a:r>
              <a:rPr u="sng" sz="1100" lang="en">
                <a:solidFill>
                  <a:srgbClr val="FFFFFF"/>
                </a:solidFill>
                <a:hlinkClick r:id="rId4"/>
              </a:rPr>
              <a:t>http://www.flickr.com/photos/wallyg/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8" name="Shape 848"/>
          <p:cNvSpPr/>
          <p:nvPr/>
        </p:nvSpPr>
        <p:spPr>
          <a:xfrm>
            <a:off y="-9712" x="-12950"/>
            <a:ext cy="5153174" cx="9174299"/>
          </a:xfrm>
          <a:prstGeom prst="rect">
            <a:avLst/>
          </a:prstGeom>
          <a:solidFill>
            <a:srgbClr val="000000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849" name="Shape 8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12986" x="0"/>
            <a:ext cy="5169473" cx="516725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Shape 850"/>
          <p:cNvSpPr txBox="1"/>
          <p:nvPr/>
        </p:nvSpPr>
        <p:spPr>
          <a:xfrm>
            <a:off y="175725" x="143225"/>
            <a:ext cy="1196999" cx="5242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5000"/>
              <a:buFont typeface="Arial"/>
              <a:buNone/>
            </a:pPr>
            <a:r>
              <a:rPr b="1" sz="9600" lang="en">
                <a:solidFill>
                  <a:srgbClr val="D9EA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Tarefa</a:t>
            </a:r>
          </a:p>
        </p:txBody>
      </p:sp>
      <p:sp>
        <p:nvSpPr>
          <p:cNvPr id="851" name="Shape 851"/>
          <p:cNvSpPr txBox="1"/>
          <p:nvPr/>
        </p:nvSpPr>
        <p:spPr>
          <a:xfrm>
            <a:off y="30150" x="5167254"/>
            <a:ext cy="5059499" cx="4014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Clr>
                <a:srgbClr val="000000"/>
              </a:buClr>
              <a:buSzPct val="27500"/>
              <a:buFont typeface="Arial"/>
              <a:buNone/>
            </a:pPr>
            <a:r>
              <a:rPr sz="4000"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Fabricio Nogueira</a:t>
            </a:r>
          </a:p>
          <a:p>
            <a:pPr rtl="0" lvl="0">
              <a:buClr>
                <a:srgbClr val="000000"/>
              </a:buClr>
              <a:buSzPct val="27500"/>
              <a:buFont typeface="Arial"/>
              <a:buNone/>
            </a:pPr>
            <a:r>
              <a:rPr sz="4000"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Buzeto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>
              <a:buClr>
                <a:srgbClr val="000000"/>
              </a:buClr>
              <a:buSzPct val="27500"/>
              <a:buFont typeface="Arial"/>
              <a:buNone/>
            </a:pPr>
            <a:r>
              <a:rPr sz="4000" lang="en">
                <a:solidFill>
                  <a:srgbClr val="1155CC"/>
                </a:solidFill>
                <a:latin typeface="Impact"/>
                <a:ea typeface="Impact"/>
                <a:cs typeface="Impact"/>
                <a:sym typeface="Impact"/>
              </a:rPr>
              <a:t>UbiZen Games</a:t>
            </a:r>
          </a:p>
          <a:p>
            <a:r>
              <a:t/>
            </a:r>
          </a:p>
        </p:txBody>
      </p:sp>
      <p:sp>
        <p:nvSpPr>
          <p:cNvPr id="852" name="Shape 852"/>
          <p:cNvSpPr txBox="1"/>
          <p:nvPr/>
        </p:nvSpPr>
        <p:spPr>
          <a:xfrm>
            <a:off y="-9712" x="0"/>
            <a:ext cy="241199" cx="27281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Clr>
                <a:srgbClr val="000000"/>
              </a:buClr>
              <a:buSzPct val="110000"/>
              <a:buFont typeface="Arial"/>
              <a:buNone/>
            </a:pPr>
            <a:r>
              <a:rPr sz="1000" lang="en"/>
              <a:t>http://www.flickr.com/photos/sylvain_masson/</a:t>
            </a:r>
          </a:p>
        </p:txBody>
      </p:sp>
      <p:sp>
        <p:nvSpPr>
          <p:cNvPr id="853" name="Shape 853"/>
          <p:cNvSpPr/>
          <p:nvPr/>
        </p:nvSpPr>
        <p:spPr>
          <a:xfrm>
            <a:off y="1449218" x="146500"/>
            <a:ext cy="1341224" cx="6641999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w="19050" cap="flat">
            <a:solidFill>
              <a:srgbClr val="B6D7A8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buNone/>
            </a:pPr>
            <a:r>
              <a:rPr sz="4500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que é útil ao seu jogo?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43" name="Shape 1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481" x="30774"/>
            <a:ext cy="6078594" cx="91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45" name="Shape 145"/>
          <p:cNvSpPr txBox="1"/>
          <p:nvPr/>
        </p:nvSpPr>
        <p:spPr>
          <a:xfrm>
            <a:off y="4976437" x="6144000"/>
            <a:ext cy="182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http://www.flickr.com/photos/44718043@N06/4224085160/</a:t>
            </a:r>
          </a:p>
        </p:txBody>
      </p:sp>
      <p:sp>
        <p:nvSpPr>
          <p:cNvPr id="146" name="Shape 146"/>
          <p:cNvSpPr/>
          <p:nvPr/>
        </p:nvSpPr>
        <p:spPr>
          <a:xfrm>
            <a:off y="3871912" x="7303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47" name="Shape 147"/>
          <p:cNvSpPr/>
          <p:nvPr/>
        </p:nvSpPr>
        <p:spPr>
          <a:xfrm>
            <a:off y="3871912" x="5627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48" name="Shape 148"/>
          <p:cNvSpPr/>
          <p:nvPr/>
        </p:nvSpPr>
        <p:spPr>
          <a:xfrm>
            <a:off y="3871912" x="3874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49" name="Shape 149"/>
          <p:cNvSpPr/>
          <p:nvPr/>
        </p:nvSpPr>
        <p:spPr>
          <a:xfrm>
            <a:off y="3871912" x="2198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50" name="Shape 150"/>
          <p:cNvSpPr/>
          <p:nvPr/>
        </p:nvSpPr>
        <p:spPr>
          <a:xfrm>
            <a:off y="3871912" x="445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151" name="Shape 15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055628" x="4057056"/>
            <a:ext cy="806929" cx="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01582" x="536325"/>
            <a:ext cy="1243010" cx="8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4019129" x="5847301"/>
            <a:ext cy="879926" cx="75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4025600" x="7491050"/>
            <a:ext cy="794975" cx="90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4064842" x="2350115"/>
            <a:ext cy="788501" cx="7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y="461606" x="3965337"/>
            <a:ext cy="764923" cx="1213326"/>
          </a:xfrm>
          <a:prstGeom prst="flowChartDocument">
            <a:avLst/>
          </a:prstGeom>
          <a:solidFill>
            <a:srgbClr val="B6D7A8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cxnSp>
        <p:nvCxnSpPr>
          <p:cNvPr id="157" name="Shape 157"/>
          <p:cNvCxnSpPr>
            <a:stCxn id="158" idx="2"/>
            <a:endCxn id="133" idx="0"/>
          </p:cNvCxnSpPr>
          <p:nvPr/>
        </p:nvCxnSpPr>
        <p:spPr>
          <a:xfrm flipH="1">
            <a:off y="1175959" x="1169375"/>
            <a:ext cy="2708100" cx="120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59" name="Shape 159"/>
          <p:cNvCxnSpPr>
            <a:stCxn id="160" idx="2"/>
            <a:endCxn id="149" idx="0"/>
          </p:cNvCxnSpPr>
          <p:nvPr/>
        </p:nvCxnSpPr>
        <p:spPr>
          <a:xfrm>
            <a:off y="1175959" x="2933974"/>
            <a:ext cy="2695952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61" name="Shape 161"/>
          <p:cNvCxnSpPr>
            <a:stCxn id="156" idx="2"/>
            <a:endCxn id="148" idx="0"/>
          </p:cNvCxnSpPr>
          <p:nvPr/>
        </p:nvCxnSpPr>
        <p:spPr>
          <a:xfrm>
            <a:off y="1175959" x="4572000"/>
            <a:ext cy="2695952" cx="38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62" name="Shape 162"/>
          <p:cNvCxnSpPr>
            <a:stCxn id="163" idx="2"/>
            <a:endCxn id="147" idx="0"/>
          </p:cNvCxnSpPr>
          <p:nvPr/>
        </p:nvCxnSpPr>
        <p:spPr>
          <a:xfrm>
            <a:off y="1175959" x="6347722"/>
            <a:ext cy="2695952" cx="15252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64" name="Shape 164"/>
          <p:cNvCxnSpPr>
            <a:stCxn id="165" idx="2"/>
            <a:endCxn id="146" idx="0"/>
          </p:cNvCxnSpPr>
          <p:nvPr/>
        </p:nvCxnSpPr>
        <p:spPr>
          <a:xfrm>
            <a:off y="1175959" x="8039374"/>
            <a:ext cy="2695952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60" name="Shape 160"/>
          <p:cNvSpPr/>
          <p:nvPr/>
        </p:nvSpPr>
        <p:spPr>
          <a:xfrm>
            <a:off y="461606" x="2327311"/>
            <a:ext cy="764923" cx="1213326"/>
          </a:xfrm>
          <a:prstGeom prst="flowChartDocument">
            <a:avLst/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sp>
        <p:nvSpPr>
          <p:cNvPr id="158" name="Shape 158"/>
          <p:cNvSpPr/>
          <p:nvPr/>
        </p:nvSpPr>
        <p:spPr>
          <a:xfrm>
            <a:off y="461606" x="574712"/>
            <a:ext cy="764923" cx="1213326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sp>
        <p:nvSpPr>
          <p:cNvPr id="163" name="Shape 163"/>
          <p:cNvSpPr/>
          <p:nvPr/>
        </p:nvSpPr>
        <p:spPr>
          <a:xfrm>
            <a:off y="461606" x="5741059"/>
            <a:ext cy="764923" cx="1213326"/>
          </a:xfrm>
          <a:prstGeom prst="flowChartDocument">
            <a:avLst/>
          </a:prstGeom>
          <a:solidFill>
            <a:srgbClr val="FFD966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sp>
        <p:nvSpPr>
          <p:cNvPr id="165" name="Shape 165"/>
          <p:cNvSpPr/>
          <p:nvPr/>
        </p:nvSpPr>
        <p:spPr>
          <a:xfrm>
            <a:off y="461606" x="7432711"/>
            <a:ext cy="764923" cx="1213326"/>
          </a:xfrm>
          <a:prstGeom prst="flowChartDocument">
            <a:avLst/>
          </a:prstGeom>
          <a:solidFill>
            <a:srgbClr val="6FA8DC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70" name="Shape 1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481" x="30774"/>
            <a:ext cy="6078594" cx="91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2" name="Shape 172"/>
          <p:cNvSpPr txBox="1"/>
          <p:nvPr/>
        </p:nvSpPr>
        <p:spPr>
          <a:xfrm>
            <a:off y="4976437" x="6144000"/>
            <a:ext cy="182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http://www.flickr.com/photos/44718043@N06/4224085160/</a:t>
            </a:r>
          </a:p>
        </p:txBody>
      </p:sp>
      <p:sp>
        <p:nvSpPr>
          <p:cNvPr id="173" name="Shape 173"/>
          <p:cNvSpPr/>
          <p:nvPr/>
        </p:nvSpPr>
        <p:spPr>
          <a:xfrm>
            <a:off y="3871912" x="7303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4" name="Shape 174"/>
          <p:cNvSpPr/>
          <p:nvPr/>
        </p:nvSpPr>
        <p:spPr>
          <a:xfrm>
            <a:off y="3871912" x="5627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5" name="Shape 175"/>
          <p:cNvSpPr/>
          <p:nvPr/>
        </p:nvSpPr>
        <p:spPr>
          <a:xfrm>
            <a:off y="3871912" x="3874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6" name="Shape 176"/>
          <p:cNvSpPr/>
          <p:nvPr/>
        </p:nvSpPr>
        <p:spPr>
          <a:xfrm>
            <a:off y="3871912" x="2198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177" name="Shape 177"/>
          <p:cNvSpPr/>
          <p:nvPr/>
        </p:nvSpPr>
        <p:spPr>
          <a:xfrm>
            <a:off y="3871912" x="445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178" name="Shape 17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055628" x="4057056"/>
            <a:ext cy="806929" cx="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01582" x="536325"/>
            <a:ext cy="1243010" cx="8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4019129" x="5847301"/>
            <a:ext cy="879926" cx="75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4025600" x="7491050"/>
            <a:ext cy="794975" cx="90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4064842" x="2350115"/>
            <a:ext cy="788501" cx="7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/>
          <p:nvPr/>
        </p:nvSpPr>
        <p:spPr>
          <a:xfrm>
            <a:off y="461606" x="3965337"/>
            <a:ext cy="764923" cx="1213326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cxnSp>
        <p:nvCxnSpPr>
          <p:cNvPr id="184" name="Shape 184"/>
          <p:cNvCxnSpPr>
            <a:stCxn id="185" idx="4"/>
            <a:endCxn id="133" idx="0"/>
          </p:cNvCxnSpPr>
          <p:nvPr/>
        </p:nvCxnSpPr>
        <p:spPr>
          <a:xfrm flipH="1">
            <a:off y="2422331" x="1187100"/>
            <a:ext cy="1461600" cx="33848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86" name="Shape 186"/>
          <p:cNvCxnSpPr>
            <a:stCxn id="185" idx="4"/>
            <a:endCxn id="176" idx="0"/>
          </p:cNvCxnSpPr>
          <p:nvPr/>
        </p:nvCxnSpPr>
        <p:spPr>
          <a:xfrm flipH="1">
            <a:off y="2422331" x="2933974"/>
            <a:ext cy="1449581" cx="1638025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87" name="Shape 187"/>
          <p:cNvCxnSpPr>
            <a:stCxn id="185" idx="4"/>
            <a:endCxn id="175" idx="0"/>
          </p:cNvCxnSpPr>
          <p:nvPr/>
        </p:nvCxnSpPr>
        <p:spPr>
          <a:xfrm>
            <a:off y="2422331" x="4572000"/>
            <a:ext cy="1449581" cx="38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88" name="Shape 188"/>
          <p:cNvCxnSpPr>
            <a:stCxn id="185" idx="4"/>
            <a:endCxn id="174" idx="0"/>
          </p:cNvCxnSpPr>
          <p:nvPr/>
        </p:nvCxnSpPr>
        <p:spPr>
          <a:xfrm>
            <a:off y="2422331" x="4572000"/>
            <a:ext cy="1449581" cx="17909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89" name="Shape 189"/>
          <p:cNvCxnSpPr>
            <a:stCxn id="185" idx="4"/>
            <a:endCxn id="173" idx="0"/>
          </p:cNvCxnSpPr>
          <p:nvPr/>
        </p:nvCxnSpPr>
        <p:spPr>
          <a:xfrm>
            <a:off y="2422331" x="4572000"/>
            <a:ext cy="1449581" cx="3467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85" name="Shape 185"/>
          <p:cNvSpPr/>
          <p:nvPr/>
        </p:nvSpPr>
        <p:spPr>
          <a:xfrm>
            <a:off y="1505681" x="3960900"/>
            <a:ext cy="916650" cx="1222200"/>
          </a:xfrm>
          <a:prstGeom prst="ellipse">
            <a:avLst/>
          </a:prstGeom>
          <a:solidFill>
            <a:srgbClr val="DD7E6B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>
              <a:buNone/>
            </a:pPr>
            <a:r>
              <a:rPr b="1" sz="1000" lang="en">
                <a:latin typeface="Helvetica Neue"/>
                <a:ea typeface="Helvetica Neue"/>
                <a:cs typeface="Helvetica Neue"/>
                <a:sym typeface="Helvetica Neue"/>
              </a:rPr>
              <a:t>Conversor</a:t>
            </a:r>
          </a:p>
        </p:txBody>
      </p:sp>
      <p:cxnSp>
        <p:nvCxnSpPr>
          <p:cNvPr id="190" name="Shape 190"/>
          <p:cNvCxnSpPr>
            <a:stCxn id="183" idx="2"/>
            <a:endCxn id="185" idx="0"/>
          </p:cNvCxnSpPr>
          <p:nvPr/>
        </p:nvCxnSpPr>
        <p:spPr>
          <a:xfrm flipH="1">
            <a:off y="1175959" x="4572000"/>
            <a:ext cy="329721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191" name="Shape 191"/>
          <p:cNvSpPr/>
          <p:nvPr/>
        </p:nvSpPr>
        <p:spPr>
          <a:xfrm>
            <a:off y="3434531" x="4319260"/>
            <a:ext cy="367051" cx="582227"/>
          </a:xfrm>
          <a:prstGeom prst="flowChartDocument">
            <a:avLst/>
          </a:prstGeom>
          <a:solidFill>
            <a:srgbClr val="B6D7A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192" name="Shape 192"/>
          <p:cNvSpPr/>
          <p:nvPr/>
        </p:nvSpPr>
        <p:spPr>
          <a:xfrm>
            <a:off y="3434531" x="2642860"/>
            <a:ext cy="367051" cx="582227"/>
          </a:xfrm>
          <a:prstGeom prst="flowChartDocument">
            <a:avLst/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193" name="Shape 193"/>
          <p:cNvSpPr/>
          <p:nvPr/>
        </p:nvSpPr>
        <p:spPr>
          <a:xfrm>
            <a:off y="3434531" x="890261"/>
            <a:ext cy="367051" cx="582227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194" name="Shape 194"/>
          <p:cNvSpPr/>
          <p:nvPr/>
        </p:nvSpPr>
        <p:spPr>
          <a:xfrm>
            <a:off y="3434531" x="6056608"/>
            <a:ext cy="367051" cx="582227"/>
          </a:xfrm>
          <a:prstGeom prst="flowChartDocumen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195" name="Shape 195"/>
          <p:cNvSpPr/>
          <p:nvPr/>
        </p:nvSpPr>
        <p:spPr>
          <a:xfrm>
            <a:off y="3434531" x="7748260"/>
            <a:ext cy="367051" cx="582227"/>
          </a:xfrm>
          <a:prstGeom prst="flowChartDocument">
            <a:avLst/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00" name="Shape 20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481" x="30774"/>
            <a:ext cy="6078594" cx="91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02" name="Shape 202"/>
          <p:cNvSpPr txBox="1"/>
          <p:nvPr/>
        </p:nvSpPr>
        <p:spPr>
          <a:xfrm>
            <a:off y="4976437" x="6448800"/>
            <a:ext cy="182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http://www.flickr.com/photos/44718043@N06/4224085160/</a:t>
            </a:r>
          </a:p>
        </p:txBody>
      </p:sp>
      <p:sp>
        <p:nvSpPr>
          <p:cNvPr id="203" name="Shape 203"/>
          <p:cNvSpPr/>
          <p:nvPr/>
        </p:nvSpPr>
        <p:spPr>
          <a:xfrm>
            <a:off y="3871912" x="7303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04" name="Shape 204"/>
          <p:cNvSpPr/>
          <p:nvPr/>
        </p:nvSpPr>
        <p:spPr>
          <a:xfrm>
            <a:off y="3871912" x="5627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05" name="Shape 205"/>
          <p:cNvSpPr/>
          <p:nvPr/>
        </p:nvSpPr>
        <p:spPr>
          <a:xfrm>
            <a:off y="3871912" x="3874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06" name="Shape 206"/>
          <p:cNvSpPr/>
          <p:nvPr/>
        </p:nvSpPr>
        <p:spPr>
          <a:xfrm>
            <a:off y="3871912" x="21980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07" name="Shape 207"/>
          <p:cNvSpPr/>
          <p:nvPr/>
        </p:nvSpPr>
        <p:spPr>
          <a:xfrm>
            <a:off y="3871912" x="445475"/>
            <a:ext cy="1104524" cx="1471799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pic>
        <p:nvPicPr>
          <p:cNvPr id="208" name="Shape 20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055628" x="4057056"/>
            <a:ext cy="806929" cx="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3801582" x="536325"/>
            <a:ext cy="1243010" cx="87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4019129" x="5847301"/>
            <a:ext cy="879926" cx="750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y="4025600" x="7491050"/>
            <a:ext cy="794975" cx="90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y="4064842" x="2350115"/>
            <a:ext cy="788501" cx="798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y="461606" x="3965337"/>
            <a:ext cy="764923" cx="1213326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Aplicação</a:t>
            </a:r>
          </a:p>
        </p:txBody>
      </p:sp>
      <p:cxnSp>
        <p:nvCxnSpPr>
          <p:cNvPr id="214" name="Shape 214"/>
          <p:cNvCxnSpPr>
            <a:stCxn id="213" idx="2"/>
            <a:endCxn id="206" idx="0"/>
          </p:cNvCxnSpPr>
          <p:nvPr/>
        </p:nvCxnSpPr>
        <p:spPr>
          <a:xfrm flipH="1">
            <a:off y="1175959" x="2933974"/>
            <a:ext cy="2695952" cx="1638025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15" name="Shape 215"/>
          <p:cNvCxnSpPr>
            <a:stCxn id="213" idx="2"/>
            <a:endCxn id="205" idx="0"/>
          </p:cNvCxnSpPr>
          <p:nvPr/>
        </p:nvCxnSpPr>
        <p:spPr>
          <a:xfrm>
            <a:off y="1175959" x="4572000"/>
            <a:ext cy="2695952" cx="38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16" name="Shape 216"/>
          <p:cNvCxnSpPr>
            <a:stCxn id="213" idx="2"/>
            <a:endCxn id="204" idx="0"/>
          </p:cNvCxnSpPr>
          <p:nvPr/>
        </p:nvCxnSpPr>
        <p:spPr>
          <a:xfrm>
            <a:off y="1175959" x="4572000"/>
            <a:ext cy="2695952" cx="17909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17" name="Shape 217"/>
          <p:cNvCxnSpPr>
            <a:stCxn id="213" idx="2"/>
            <a:endCxn id="203" idx="0"/>
          </p:cNvCxnSpPr>
          <p:nvPr/>
        </p:nvCxnSpPr>
        <p:spPr>
          <a:xfrm>
            <a:off y="1175959" x="4572000"/>
            <a:ext cy="2695952" cx="3467374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18" name="Shape 218"/>
          <p:cNvSpPr/>
          <p:nvPr/>
        </p:nvSpPr>
        <p:spPr>
          <a:xfrm>
            <a:off y="3434531" x="4319260"/>
            <a:ext cy="367051" cx="582227"/>
          </a:xfrm>
          <a:prstGeom prst="flowChartDocument">
            <a:avLst/>
          </a:prstGeom>
          <a:solidFill>
            <a:srgbClr val="B6D7A8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19" name="Shape 219"/>
          <p:cNvSpPr/>
          <p:nvPr/>
        </p:nvSpPr>
        <p:spPr>
          <a:xfrm>
            <a:off y="3434531" x="2642860"/>
            <a:ext cy="367051" cx="582227"/>
          </a:xfrm>
          <a:prstGeom prst="flowChartDocument">
            <a:avLst/>
          </a:prstGeom>
          <a:solidFill>
            <a:srgbClr val="FFFFF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0" name="Shape 220"/>
          <p:cNvSpPr/>
          <p:nvPr/>
        </p:nvSpPr>
        <p:spPr>
          <a:xfrm>
            <a:off y="3434531" x="6056608"/>
            <a:ext cy="367051" cx="582227"/>
          </a:xfrm>
          <a:prstGeom prst="flowChartDocument">
            <a:avLst/>
          </a:prstGeom>
          <a:solidFill>
            <a:srgbClr val="FFD966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1" name="Shape 221"/>
          <p:cNvSpPr/>
          <p:nvPr/>
        </p:nvSpPr>
        <p:spPr>
          <a:xfrm>
            <a:off y="3434531" x="7748260"/>
            <a:ext cy="367051" cx="582227"/>
          </a:xfrm>
          <a:prstGeom prst="flowChartDocument">
            <a:avLst/>
          </a:prstGeom>
          <a:solidFill>
            <a:srgbClr val="6FA8DC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2" name="Shape 222"/>
          <p:cNvSpPr/>
          <p:nvPr/>
        </p:nvSpPr>
        <p:spPr>
          <a:xfrm>
            <a:off y="3320231" x="26428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23" name="Shape 223"/>
          <p:cNvSpPr/>
          <p:nvPr/>
        </p:nvSpPr>
        <p:spPr>
          <a:xfrm>
            <a:off y="3320231" x="43192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24" name="Shape 224"/>
          <p:cNvSpPr/>
          <p:nvPr/>
        </p:nvSpPr>
        <p:spPr>
          <a:xfrm>
            <a:off y="3320231" x="60718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25" name="Shape 225"/>
          <p:cNvSpPr/>
          <p:nvPr/>
        </p:nvSpPr>
        <p:spPr>
          <a:xfrm>
            <a:off y="3320231" x="7748260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sp>
        <p:nvSpPr>
          <p:cNvPr id="226" name="Shape 226"/>
          <p:cNvSpPr/>
          <p:nvPr/>
        </p:nvSpPr>
        <p:spPr>
          <a:xfrm>
            <a:off y="3434531" x="890261"/>
            <a:ext cy="367051" cx="582227"/>
          </a:xfrm>
          <a:prstGeom prst="flowChartDocument">
            <a:avLst/>
          </a:prstGeom>
          <a:solidFill>
            <a:srgbClr val="EFEFEF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27" name="Shape 227"/>
          <p:cNvSpPr/>
          <p:nvPr/>
        </p:nvSpPr>
        <p:spPr>
          <a:xfrm>
            <a:off y="3320231" x="890261"/>
            <a:ext cy="367051" cx="582227"/>
          </a:xfrm>
          <a:prstGeom prst="flowChartDocument">
            <a:avLst/>
          </a:prstGeom>
          <a:solidFill>
            <a:srgbClr val="D5A6BD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App</a:t>
            </a:r>
          </a:p>
        </p:txBody>
      </p:sp>
      <p:cxnSp>
        <p:nvCxnSpPr>
          <p:cNvPr id="228" name="Shape 228"/>
          <p:cNvCxnSpPr>
            <a:stCxn id="213" idx="2"/>
            <a:endCxn id="133" idx="0"/>
          </p:cNvCxnSpPr>
          <p:nvPr/>
        </p:nvCxnSpPr>
        <p:spPr>
          <a:xfrm flipH="1">
            <a:off y="1175959" x="1187100"/>
            <a:ext cy="2707875" cx="33848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33" name="Shape 2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481" x="30774"/>
            <a:ext cy="6078594" cx="911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/>
          <p:nvPr/>
        </p:nvSpPr>
        <p:spPr>
          <a:xfrm>
            <a:off y="-6600" x="-20526"/>
            <a:ext cy="5183099" cx="9170399"/>
          </a:xfrm>
          <a:prstGeom prst="rect">
            <a:avLst/>
          </a:prstGeom>
          <a:solidFill>
            <a:srgbClr val="FFFFFF">
              <a:alpha val="61540"/>
            </a:srgbClr>
          </a:solidFill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/>
        </p:txBody>
      </p:sp>
      <p:sp>
        <p:nvSpPr>
          <p:cNvPr id="235" name="Shape 235"/>
          <p:cNvSpPr txBox="1"/>
          <p:nvPr/>
        </p:nvSpPr>
        <p:spPr>
          <a:xfrm>
            <a:off y="4976437" x="6144000"/>
            <a:ext cy="182700" cx="3000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buNone/>
            </a:pPr>
            <a:r>
              <a:rPr sz="800" lang="en">
                <a:solidFill>
                  <a:srgbClr val="555555"/>
                </a:solidFill>
              </a:rPr>
              <a:t>http://www.flickr.com/photos/44718043@N06/4224085160/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753102" x="6333366"/>
            <a:ext cy="2265109" cx="175631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y="0" x="30900"/>
            <a:ext cy="4857900" cx="91130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buNone/>
            </a:pP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"</a:t>
            </a:r>
            <a:r>
              <a:rPr b="1" sz="2800" lang="en" i="1">
                <a:latin typeface="Helvetica Neue"/>
                <a:ea typeface="Helvetica Neue"/>
                <a:cs typeface="Helvetica Neue"/>
                <a:sym typeface="Helvetica Neue"/>
              </a:rPr>
              <a:t>Middleware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is a distributed-system software that resides </a:t>
            </a:r>
            <a:r>
              <a:rPr b="1" sz="2800" lang="en" i="1">
                <a:latin typeface="Helvetica Neue"/>
                <a:ea typeface="Helvetica Neue"/>
                <a:cs typeface="Helvetica Neue"/>
                <a:sym typeface="Helvetica Neue"/>
              </a:rPr>
              <a:t>between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sz="2800" lang="en" i="1">
                <a:solidFill>
                  <a:srgbClr val="CC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and underlying </a:t>
            </a:r>
            <a:r>
              <a:rPr sz="2800" lang="en" i="1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platforms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(operating systems; databases; hardware), and/or </a:t>
            </a:r>
            <a:r>
              <a:rPr b="1" sz="2800" lang="en" i="1">
                <a:latin typeface="Helvetica Neue"/>
                <a:ea typeface="Helvetica Neue"/>
                <a:cs typeface="Helvetica Neue"/>
                <a:sym typeface="Helvetica Neue"/>
              </a:rPr>
              <a:t>ties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together distributed </a:t>
            </a:r>
            <a:r>
              <a:rPr sz="2800" lang="en" i="1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applications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, databases or devices. Its primary role is to </a:t>
            </a:r>
            <a:r>
              <a:rPr b="1" sz="2800" lang="en" i="1">
                <a:latin typeface="Helvetica Neue"/>
                <a:ea typeface="Helvetica Neue"/>
                <a:cs typeface="Helvetica Neue"/>
                <a:sym typeface="Helvetica Neue"/>
              </a:rPr>
              <a:t>coordinate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and enable </a:t>
            </a:r>
            <a:r>
              <a:rPr b="1" sz="2800" lang="en" i="1">
                <a:latin typeface="Helvetica Neue"/>
                <a:ea typeface="Helvetica Neue"/>
                <a:cs typeface="Helvetica Neue"/>
                <a:sym typeface="Helvetica Neue"/>
              </a:rPr>
              <a:t>communication</a:t>
            </a: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 between different layers or components while isolating </a:t>
            </a:r>
          </a:p>
          <a:p>
            <a:pPr rtl="0" lvl="0">
              <a:buNone/>
            </a:pP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much of the complexity </a:t>
            </a:r>
          </a:p>
          <a:p>
            <a:pPr rtl="0" lvl="0">
              <a:buNone/>
            </a:pP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of distribution into a single, </a:t>
            </a:r>
          </a:p>
          <a:p>
            <a:pPr rtl="0" lvl="0">
              <a:buNone/>
            </a:pP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well tested and well understood </a:t>
            </a:r>
          </a:p>
          <a:p>
            <a:pPr rtl="0" lvl="0">
              <a:buNone/>
            </a:pPr>
            <a:r>
              <a:rPr sz="2800" lang="en" i="1">
                <a:latin typeface="Helvetica Neue"/>
                <a:ea typeface="Helvetica Neue"/>
                <a:cs typeface="Helvetica Neue"/>
                <a:sym typeface="Helvetica Neue"/>
              </a:rPr>
              <a:t>system abstraction."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345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